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5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  <p:sldMasterId id="2147483651" r:id="rId5"/>
    <p:sldMasterId id="2147483653" r:id="rId6"/>
    <p:sldMasterId id="2147483658" r:id="rId7"/>
    <p:sldMasterId id="2147483660" r:id="rId8"/>
  </p:sldMasterIdLst>
  <p:notesMasterIdLst>
    <p:notesMasterId r:id="rId9"/>
  </p:notes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400">
          <p15:clr>
            <a:srgbClr val="747775"/>
          </p15:clr>
        </p15:guide>
        <p15:guide id="2" pos="615">
          <p15:clr>
            <a:srgbClr val="747775"/>
          </p15:clr>
        </p15:guide>
      </p15:sldGuideLst>
    </p:ext>
    <p:ext uri="GoogleSlidesCustomDataVersion2">
      <go:slidesCustomData xmlns:go="http://customooxmlschemas.google.com/" r:id="rId38" roundtripDataSignature="AMtx7mjky8Hea5pV+E9Rc0AjhN3EGpGRW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400" orient="horz"/>
        <p:guide pos="615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1.xml"/><Relationship Id="rId22" Type="http://schemas.openxmlformats.org/officeDocument/2006/relationships/slide" Target="slides/slide13.xml"/><Relationship Id="rId21" Type="http://schemas.openxmlformats.org/officeDocument/2006/relationships/slide" Target="slides/slide12.xml"/><Relationship Id="rId24" Type="http://schemas.openxmlformats.org/officeDocument/2006/relationships/slide" Target="slides/slide15.xml"/><Relationship Id="rId23" Type="http://schemas.openxmlformats.org/officeDocument/2006/relationships/slide" Target="slides/slide14.xml"/><Relationship Id="rId1" Type="http://schemas.openxmlformats.org/officeDocument/2006/relationships/theme" Target="theme/theme6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26" Type="http://schemas.openxmlformats.org/officeDocument/2006/relationships/slide" Target="slides/slide17.xml"/><Relationship Id="rId25" Type="http://schemas.openxmlformats.org/officeDocument/2006/relationships/slide" Target="slides/slide16.xml"/><Relationship Id="rId28" Type="http://schemas.openxmlformats.org/officeDocument/2006/relationships/slide" Target="slides/slide19.xml"/><Relationship Id="rId27" Type="http://schemas.openxmlformats.org/officeDocument/2006/relationships/slide" Target="slides/slide18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schemas.openxmlformats.org/officeDocument/2006/relationships/slide" Target="slides/slide20.xml"/><Relationship Id="rId7" Type="http://schemas.openxmlformats.org/officeDocument/2006/relationships/slideMaster" Target="slideMasters/slideMaster4.xml"/><Relationship Id="rId8" Type="http://schemas.openxmlformats.org/officeDocument/2006/relationships/slideMaster" Target="slideMasters/slideMaster5.xml"/><Relationship Id="rId31" Type="http://schemas.openxmlformats.org/officeDocument/2006/relationships/slide" Target="slides/slide22.xml"/><Relationship Id="rId30" Type="http://schemas.openxmlformats.org/officeDocument/2006/relationships/slide" Target="slides/slide21.xml"/><Relationship Id="rId11" Type="http://schemas.openxmlformats.org/officeDocument/2006/relationships/slide" Target="slides/slide2.xml"/><Relationship Id="rId33" Type="http://schemas.openxmlformats.org/officeDocument/2006/relationships/slide" Target="slides/slide24.xml"/><Relationship Id="rId10" Type="http://schemas.openxmlformats.org/officeDocument/2006/relationships/slide" Target="slides/slide1.xml"/><Relationship Id="rId32" Type="http://schemas.openxmlformats.org/officeDocument/2006/relationships/slide" Target="slides/slide23.xml"/><Relationship Id="rId13" Type="http://schemas.openxmlformats.org/officeDocument/2006/relationships/slide" Target="slides/slide4.xml"/><Relationship Id="rId35" Type="http://schemas.openxmlformats.org/officeDocument/2006/relationships/slide" Target="slides/slide26.xml"/><Relationship Id="rId12" Type="http://schemas.openxmlformats.org/officeDocument/2006/relationships/slide" Target="slides/slide3.xml"/><Relationship Id="rId34" Type="http://schemas.openxmlformats.org/officeDocument/2006/relationships/slide" Target="slides/slide25.xml"/><Relationship Id="rId15" Type="http://schemas.openxmlformats.org/officeDocument/2006/relationships/slide" Target="slides/slide6.xml"/><Relationship Id="rId37" Type="http://schemas.openxmlformats.org/officeDocument/2006/relationships/slide" Target="slides/slide28.xml"/><Relationship Id="rId14" Type="http://schemas.openxmlformats.org/officeDocument/2006/relationships/slide" Target="slides/slide5.xml"/><Relationship Id="rId36" Type="http://schemas.openxmlformats.org/officeDocument/2006/relationships/slide" Target="slides/slide27.xml"/><Relationship Id="rId17" Type="http://schemas.openxmlformats.org/officeDocument/2006/relationships/slide" Target="slides/slide8.xml"/><Relationship Id="rId16" Type="http://schemas.openxmlformats.org/officeDocument/2006/relationships/slide" Target="slides/slide7.xml"/><Relationship Id="rId38" Type="http://customschemas.google.com/relationships/presentationmetadata" Target="metadata"/><Relationship Id="rId19" Type="http://schemas.openxmlformats.org/officeDocument/2006/relationships/slide" Target="slides/slide10.xml"/><Relationship Id="rId18" Type="http://schemas.openxmlformats.org/officeDocument/2006/relationships/slide" Target="slides/slide9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7" name="Google Shape;57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4888a32d1b_0_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5" name="Google Shape;195;g24888a32d1b_0_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494c83168c_0_23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2" name="Google Shape;212;g2494c83168c_0_2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494c83168c_0_2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7" name="Google Shape;227;g2494c83168c_0_2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494c83168c_0_25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2" name="Google Shape;242;g2494c83168c_0_2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2494c83168c_0_26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7" name="Google Shape;257;g2494c83168c_0_26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2494c83168c_0_28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0" name="Google Shape;280;g2494c83168c_0_28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2494c83168c_0_30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3" name="Google Shape;293;g2494c83168c_0_30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2494c83168c_0_3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4" name="Google Shape;314;g2494c83168c_0_3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24a0701369a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7" name="Google Shape;327;g24a0701369a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2494c83168c_0_65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4" name="Google Shape;344;g2494c83168c_0_6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4" name="Google Shape;64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2494c83168c_0_6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4" name="Google Shape;374;g2494c83168c_0_6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6" name="Google Shape;386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2494c83168c_0_6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64" name="Google Shape;464;g2494c83168c_0_6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94" name="Google Shape;494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24cbe11c4fb_2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00" name="Google Shape;500;g24cbe11c4fb_2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22d3933566b_1_10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59" name="Google Shape;559;g22d3933566b_1_10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24cbe11c108_2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65" name="Google Shape;565;g24cbe11c108_2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g24cbe1794b2_0_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5" name="Google Shape;605;g24cbe1794b2_0_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06" name="Google Shape;606;g24cbe1794b2_0_5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10" name="Google Shape;610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25a1602f60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0" name="Google Shape;70;g225a1602f60_0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4bf9ad2775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6" name="Google Shape;76;g24bf9ad2775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4bf9ad2775_0_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9" name="Google Shape;109;g24bf9ad2775_0_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25a1602f60_0_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8" name="Google Shape;138;g225a1602f60_0_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4888a328e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4" name="Google Shape;144;g24888a328e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4888a32d1b_0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1" name="Google Shape;161;g24888a32d1b_0_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4888a32d1b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0" name="Google Shape;180;g24888a32d1b_0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로고 삽입">
  <p:cSld name="로고 삽입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3"/>
          <p:cNvSpPr txBox="1"/>
          <p:nvPr>
            <p:ph type="title"/>
          </p:nvPr>
        </p:nvSpPr>
        <p:spPr>
          <a:xfrm>
            <a:off x="378411" y="1573504"/>
            <a:ext cx="10515600" cy="36551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63"/>
          <p:cNvSpPr txBox="1"/>
          <p:nvPr>
            <p:ph idx="1" type="body"/>
          </p:nvPr>
        </p:nvSpPr>
        <p:spPr>
          <a:xfrm>
            <a:off x="378848" y="378944"/>
            <a:ext cx="2622449" cy="454339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marR="0" rtl="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984">
          <p15:clr>
            <a:srgbClr val="547EB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카카오엔터프라이즈">
  <p:cSld name="카카오엔터프라이즈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1"/>
          <p:cNvSpPr txBox="1"/>
          <p:nvPr>
            <p:ph type="title"/>
          </p:nvPr>
        </p:nvSpPr>
        <p:spPr>
          <a:xfrm>
            <a:off x="378411" y="1573504"/>
            <a:ext cx="10515600" cy="36551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b="0" i="0" sz="5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6" name="Google Shape;16;p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8411" y="311738"/>
            <a:ext cx="1828800" cy="2535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984">
          <p15:clr>
            <a:srgbClr val="547EB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목차">
  <p:cSld name="목차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3"/>
          <p:cNvSpPr txBox="1"/>
          <p:nvPr>
            <p:ph idx="1" type="body"/>
          </p:nvPr>
        </p:nvSpPr>
        <p:spPr>
          <a:xfrm>
            <a:off x="3285703" y="287037"/>
            <a:ext cx="2332348" cy="45713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73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8735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8735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43"/>
          <p:cNvSpPr txBox="1"/>
          <p:nvPr>
            <p:ph idx="2" type="body"/>
          </p:nvPr>
        </p:nvSpPr>
        <p:spPr>
          <a:xfrm>
            <a:off x="5707329" y="287037"/>
            <a:ext cx="272800" cy="45713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73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8735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8735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43"/>
          <p:cNvSpPr txBox="1"/>
          <p:nvPr>
            <p:ph idx="3" type="body"/>
          </p:nvPr>
        </p:nvSpPr>
        <p:spPr>
          <a:xfrm>
            <a:off x="7667459" y="287037"/>
            <a:ext cx="2332348" cy="45713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73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8735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8735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43"/>
          <p:cNvSpPr txBox="1"/>
          <p:nvPr>
            <p:ph idx="4" type="body"/>
          </p:nvPr>
        </p:nvSpPr>
        <p:spPr>
          <a:xfrm>
            <a:off x="10089085" y="287037"/>
            <a:ext cx="272800" cy="45713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73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8735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8735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로고 삽입">
  <p:cSld name="로고 삽입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4"/>
          <p:cNvSpPr txBox="1"/>
          <p:nvPr>
            <p:ph type="title"/>
          </p:nvPr>
        </p:nvSpPr>
        <p:spPr>
          <a:xfrm>
            <a:off x="378411" y="1573504"/>
            <a:ext cx="10515600" cy="36551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b="0" i="0" sz="4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64"/>
          <p:cNvSpPr txBox="1"/>
          <p:nvPr>
            <p:ph idx="1" type="body"/>
          </p:nvPr>
        </p:nvSpPr>
        <p:spPr>
          <a:xfrm>
            <a:off x="378848" y="378944"/>
            <a:ext cx="2622449" cy="454339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marR="0" rtl="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98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빈 내지">
  <p:cSld name="빈 내지">
    <p:bg>
      <p:bgPr>
        <a:solidFill>
          <a:schemeClr val="lt1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24888a328ea_0_65"/>
          <p:cNvSpPr txBox="1"/>
          <p:nvPr>
            <p:ph idx="1" type="body"/>
          </p:nvPr>
        </p:nvSpPr>
        <p:spPr>
          <a:xfrm>
            <a:off x="2440641" y="368301"/>
            <a:ext cx="73107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73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8735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8735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g24888a328ea_0_65"/>
          <p:cNvSpPr txBox="1"/>
          <p:nvPr>
            <p:ph idx="2" type="body"/>
          </p:nvPr>
        </p:nvSpPr>
        <p:spPr>
          <a:xfrm>
            <a:off x="371475" y="36830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73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8735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8735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g24888a328ea_0_65"/>
          <p:cNvSpPr txBox="1"/>
          <p:nvPr>
            <p:ph idx="3" type="body"/>
          </p:nvPr>
        </p:nvSpPr>
        <p:spPr>
          <a:xfrm>
            <a:off x="371475" y="1159104"/>
            <a:ext cx="16002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73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8735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8735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g24888a328ea_0_65"/>
          <p:cNvSpPr txBox="1"/>
          <p:nvPr>
            <p:ph idx="4" type="body"/>
          </p:nvPr>
        </p:nvSpPr>
        <p:spPr>
          <a:xfrm>
            <a:off x="2440641" y="1140250"/>
            <a:ext cx="7310700" cy="7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73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8735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8735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g24888a328ea_0_65"/>
          <p:cNvSpPr txBox="1"/>
          <p:nvPr>
            <p:ph idx="5" type="body"/>
          </p:nvPr>
        </p:nvSpPr>
        <p:spPr>
          <a:xfrm>
            <a:off x="371475" y="2057399"/>
            <a:ext cx="11448900" cy="443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카카오엔터프라이즈">
  <p:cSld name="카카오엔터프라이즈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5"/>
          <p:cNvSpPr txBox="1"/>
          <p:nvPr>
            <p:ph type="title"/>
          </p:nvPr>
        </p:nvSpPr>
        <p:spPr>
          <a:xfrm>
            <a:off x="378411" y="1573504"/>
            <a:ext cx="10515600" cy="36551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b="0" i="0" sz="4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39" name="Google Shape;39;p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8411" y="311738"/>
            <a:ext cx="1828800" cy="2535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98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로고없음">
  <p:cSld name="로고없음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5"/>
          <p:cNvSpPr txBox="1"/>
          <p:nvPr>
            <p:ph type="title"/>
          </p:nvPr>
        </p:nvSpPr>
        <p:spPr>
          <a:xfrm>
            <a:off x="378411" y="375674"/>
            <a:ext cx="10515600" cy="36551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b="0" i="0" sz="4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회사소개">
  <p:cSld name="회사소개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로고">
  <p:cSld name="로고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6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theme" Target="../theme/theme5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theme" Target="../theme/theme1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hyperlink" Target="https://www.facebook.com/kakaoenterprise/" TargetMode="External"/><Relationship Id="rId2" Type="http://schemas.openxmlformats.org/officeDocument/2006/relationships/image" Target="../media/image2.png"/><Relationship Id="rId3" Type="http://schemas.openxmlformats.org/officeDocument/2006/relationships/hyperlink" Target="https://www.instagram.com/kakaoenterprise/" TargetMode="External"/><Relationship Id="rId4" Type="http://schemas.openxmlformats.org/officeDocument/2006/relationships/image" Target="../media/image3.png"/><Relationship Id="rId9" Type="http://schemas.openxmlformats.org/officeDocument/2006/relationships/theme" Target="../theme/theme2.xml"/><Relationship Id="rId5" Type="http://schemas.openxmlformats.org/officeDocument/2006/relationships/hyperlink" Target="https://www.youtube.com/c/KakaoEnterprise" TargetMode="External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slideLayout" Target="../slideLayouts/slideLayout8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hyperlink" Target="https://kakaoenterprise.com/" TargetMode="Externa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E100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0"/>
          <p:cNvSpPr txBox="1"/>
          <p:nvPr/>
        </p:nvSpPr>
        <p:spPr>
          <a:xfrm>
            <a:off x="371476" y="6371322"/>
            <a:ext cx="2268358" cy="13747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b="0" i="0" lang="en-US" sz="7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©Kakao Enterprise Corp. All Rights Reserved.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34">
          <p15:clr>
            <a:srgbClr val="F26B43"/>
          </p15:clr>
        </p15:guide>
        <p15:guide id="2" pos="7446">
          <p15:clr>
            <a:srgbClr val="F26B43"/>
          </p15:clr>
        </p15:guide>
        <p15:guide id="3" orient="horz" pos="232">
          <p15:clr>
            <a:srgbClr val="F26B43"/>
          </p15:clr>
        </p15:guide>
        <p15:guide id="4" orient="horz" pos="408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F2F2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2"/>
          <p:cNvSpPr txBox="1"/>
          <p:nvPr/>
        </p:nvSpPr>
        <p:spPr>
          <a:xfrm>
            <a:off x="371476" y="6371322"/>
            <a:ext cx="2268358" cy="13747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b="0" i="0" lang="en-US" sz="7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©Kakao Enterprise Corp. All Rights Reserved.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42"/>
          <p:cNvSpPr txBox="1"/>
          <p:nvPr/>
        </p:nvSpPr>
        <p:spPr>
          <a:xfrm>
            <a:off x="371475" y="278501"/>
            <a:ext cx="2057400" cy="5460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Contents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34">
          <p15:clr>
            <a:srgbClr val="F26B43"/>
          </p15:clr>
        </p15:guide>
        <p15:guide id="2" pos="7446">
          <p15:clr>
            <a:srgbClr val="F26B43"/>
          </p15:clr>
        </p15:guide>
        <p15:guide id="3" orient="horz" pos="232">
          <p15:clr>
            <a:srgbClr val="F26B43"/>
          </p15:clr>
        </p15:guide>
        <p15:guide id="4" orient="horz" pos="4088">
          <p15:clr>
            <a:srgbClr val="F26B43"/>
          </p15:clr>
        </p15:guide>
        <p15:guide id="5" orient="horz" pos="3906">
          <p15:clr>
            <a:srgbClr val="F26B43"/>
          </p15:clr>
        </p15:guide>
        <p15:guide id="6" orient="horz" pos="890">
          <p15:clr>
            <a:srgbClr val="F26B43"/>
          </p15:clr>
        </p15:guide>
        <p15:guide id="7" pos="2064">
          <p15:clr>
            <a:srgbClr val="F26B43"/>
          </p15:clr>
        </p15:guide>
        <p15:guide id="8" pos="4824">
          <p15:clr>
            <a:srgbClr val="F26B43"/>
          </p15:clr>
        </p15:guide>
        <p15:guide id="9" pos="3768">
          <p15:clr>
            <a:srgbClr val="F26B43"/>
          </p15:clr>
        </p15:guide>
        <p15:guide id="10" pos="652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5CD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4"/>
          <p:cNvSpPr txBox="1"/>
          <p:nvPr/>
        </p:nvSpPr>
        <p:spPr>
          <a:xfrm>
            <a:off x="10906125" y="368299"/>
            <a:ext cx="914400" cy="1651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Page.</a:t>
            </a:r>
            <a:fld id="{00000000-1234-1234-1234-123412341234}" type="slidenum">
              <a:rPr b="0" i="0" lang="en-US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44"/>
          <p:cNvSpPr txBox="1"/>
          <p:nvPr/>
        </p:nvSpPr>
        <p:spPr>
          <a:xfrm>
            <a:off x="371476" y="6371322"/>
            <a:ext cx="2268358" cy="13747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b="0" i="0" lang="en-US" sz="7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©Kakao Enterprise Corp. All Rights Reserved.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4" r:id="rId1"/>
    <p:sldLayoutId id="2147483655" r:id="rId2"/>
    <p:sldLayoutId id="2147483656" r:id="rId3"/>
    <p:sldLayoutId id="2147483657" r:id="rId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34">
          <p15:clr>
            <a:srgbClr val="F26B43"/>
          </p15:clr>
        </p15:guide>
        <p15:guide id="2" pos="7446">
          <p15:clr>
            <a:srgbClr val="F26B43"/>
          </p15:clr>
        </p15:guide>
        <p15:guide id="3" orient="horz" pos="232">
          <p15:clr>
            <a:srgbClr val="F26B43"/>
          </p15:clr>
        </p15:guide>
        <p15:guide id="4" orient="horz" pos="408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91919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9"/>
          <p:cNvSpPr txBox="1"/>
          <p:nvPr/>
        </p:nvSpPr>
        <p:spPr>
          <a:xfrm>
            <a:off x="371476" y="6371322"/>
            <a:ext cx="2268358" cy="13747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©Kakao Enterprise Corp. All Rights Reserved.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59"/>
          <p:cNvSpPr txBox="1"/>
          <p:nvPr/>
        </p:nvSpPr>
        <p:spPr>
          <a:xfrm>
            <a:off x="378000" y="925418"/>
            <a:ext cx="2715539" cy="103772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(주)카카오엔터프라이즈</a:t>
            </a:r>
            <a:b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경기도 성남시 분당구 판교역로 235 에이치스퀘어 N동 7층</a:t>
            </a:r>
            <a:b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7F, 235, Pangyoyeok-ro, Bundang-gu, Seongnam-si, </a:t>
            </a:r>
            <a:b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Gyeonggi-do, 13494, Republic of Korea </a:t>
            </a:r>
            <a:b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kakaoenterprise.com</a:t>
            </a:r>
            <a:endParaRPr b="0" i="0" sz="7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59"/>
          <p:cNvSpPr txBox="1"/>
          <p:nvPr/>
        </p:nvSpPr>
        <p:spPr>
          <a:xfrm>
            <a:off x="10999622" y="6071241"/>
            <a:ext cx="820903" cy="43755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kakaoenterprise</a:t>
            </a:r>
            <a:endParaRPr b="0" i="0" sz="7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None/>
            </a:pPr>
            <a: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kakaoenterprise</a:t>
            </a:r>
            <a:endParaRPr b="1" i="0" sz="7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None/>
            </a:pPr>
            <a:r>
              <a:rPr b="0" i="0" lang="en-US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kakaoenterprise</a:t>
            </a:r>
            <a:endParaRPr b="1" i="0" sz="7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59"/>
          <p:cNvSpPr txBox="1"/>
          <p:nvPr/>
        </p:nvSpPr>
        <p:spPr>
          <a:xfrm>
            <a:off x="386700" y="5550300"/>
            <a:ext cx="96573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본 파일은 클라우드 기반 애플리케이션 설계와 개발에 대한 이해를 높이는데 사용되는 아키텍처 제작 가이드입니다. </a:t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b="0" i="0" lang="en-US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가이드에 맞게 지정된 용도에 사용하길 권장합니다.</a:t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Google Shape;47;p59">
            <a:hlinkClick r:id="rId1"/>
          </p:cNvPr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824997" y="6076973"/>
            <a:ext cx="144000" cy="14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48;p59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824997" y="6230498"/>
            <a:ext cx="144000" cy="14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59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824997" y="6377673"/>
            <a:ext cx="144000" cy="14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5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86709" y="377009"/>
            <a:ext cx="658368" cy="36576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34">
          <p15:clr>
            <a:srgbClr val="F26B43"/>
          </p15:clr>
        </p15:guide>
        <p15:guide id="2" pos="7446">
          <p15:clr>
            <a:srgbClr val="F26B43"/>
          </p15:clr>
        </p15:guide>
        <p15:guide id="3" orient="horz" pos="232">
          <p15:clr>
            <a:srgbClr val="F26B43"/>
          </p15:clr>
        </p15:guide>
        <p15:guide id="4" orient="horz" pos="4088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E100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61">
            <a:hlinkClick r:id="rId1"/>
          </p:cNvPr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96005" y="3304228"/>
            <a:ext cx="1799989" cy="249544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34">
          <p15:clr>
            <a:srgbClr val="F26B43"/>
          </p15:clr>
        </p15:guide>
        <p15:guide id="2" pos="7446">
          <p15:clr>
            <a:srgbClr val="F26B43"/>
          </p15:clr>
        </p15:guide>
        <p15:guide id="3" orient="horz" pos="232">
          <p15:clr>
            <a:srgbClr val="F26B43"/>
          </p15:clr>
        </p15:guide>
        <p15:guide id="4" orient="horz" pos="40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1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6" Type="http://schemas.openxmlformats.org/officeDocument/2006/relationships/image" Target="../media/image4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7" Type="http://schemas.openxmlformats.org/officeDocument/2006/relationships/image" Target="../media/image5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0.png"/><Relationship Id="rId4" Type="http://schemas.openxmlformats.org/officeDocument/2006/relationships/image" Target="../media/image6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6" Type="http://schemas.openxmlformats.org/officeDocument/2006/relationships/image" Target="../media/image65.png"/><Relationship Id="rId7" Type="http://schemas.openxmlformats.org/officeDocument/2006/relationships/image" Target="../media/image66.png"/><Relationship Id="rId8" Type="http://schemas.openxmlformats.org/officeDocument/2006/relationships/image" Target="../media/image6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8.png"/><Relationship Id="rId4" Type="http://schemas.openxmlformats.org/officeDocument/2006/relationships/image" Target="../media/image6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0.png"/><Relationship Id="rId4" Type="http://schemas.openxmlformats.org/officeDocument/2006/relationships/image" Target="../media/image72.png"/><Relationship Id="rId5" Type="http://schemas.openxmlformats.org/officeDocument/2006/relationships/image" Target="../media/image71.png"/><Relationship Id="rId6" Type="http://schemas.openxmlformats.org/officeDocument/2006/relationships/image" Target="../media/image25.png"/></Relationships>
</file>

<file path=ppt/slides/_rels/slide19.xml.rels><?xml version="1.0" encoding="UTF-8" standalone="yes"?><Relationships xmlns="http://schemas.openxmlformats.org/package/2006/relationships"><Relationship Id="rId11" Type="http://schemas.openxmlformats.org/officeDocument/2006/relationships/image" Target="../media/image14.png"/><Relationship Id="rId10" Type="http://schemas.openxmlformats.org/officeDocument/2006/relationships/image" Target="../media/image81.png"/><Relationship Id="rId12" Type="http://schemas.openxmlformats.org/officeDocument/2006/relationships/image" Target="../media/image8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9" Type="http://schemas.openxmlformats.org/officeDocument/2006/relationships/image" Target="../media/image79.png"/><Relationship Id="rId5" Type="http://schemas.openxmlformats.org/officeDocument/2006/relationships/image" Target="../media/image76.png"/><Relationship Id="rId6" Type="http://schemas.openxmlformats.org/officeDocument/2006/relationships/image" Target="../media/image77.png"/><Relationship Id="rId7" Type="http://schemas.openxmlformats.org/officeDocument/2006/relationships/image" Target="../media/image78.png"/><Relationship Id="rId8" Type="http://schemas.openxmlformats.org/officeDocument/2006/relationships/image" Target="../media/image9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kakaocloud.com/resource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83.png"/><Relationship Id="rId4" Type="http://schemas.openxmlformats.org/officeDocument/2006/relationships/image" Target="../media/image84.png"/></Relationships>
</file>

<file path=ppt/slides/_rels/slide21.xml.rels><?xml version="1.0" encoding="UTF-8" standalone="yes"?><Relationships xmlns="http://schemas.openxmlformats.org/package/2006/relationships"><Relationship Id="rId20" Type="http://schemas.openxmlformats.org/officeDocument/2006/relationships/image" Target="../media/image13.png"/><Relationship Id="rId22" Type="http://schemas.openxmlformats.org/officeDocument/2006/relationships/image" Target="../media/image119.png"/><Relationship Id="rId21" Type="http://schemas.openxmlformats.org/officeDocument/2006/relationships/image" Target="../media/image104.png"/><Relationship Id="rId24" Type="http://schemas.openxmlformats.org/officeDocument/2006/relationships/image" Target="../media/image107.png"/><Relationship Id="rId23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86.png"/><Relationship Id="rId4" Type="http://schemas.openxmlformats.org/officeDocument/2006/relationships/image" Target="../media/image85.png"/><Relationship Id="rId9" Type="http://schemas.openxmlformats.org/officeDocument/2006/relationships/image" Target="../media/image91.png"/><Relationship Id="rId26" Type="http://schemas.openxmlformats.org/officeDocument/2006/relationships/image" Target="../media/image108.png"/><Relationship Id="rId25" Type="http://schemas.openxmlformats.org/officeDocument/2006/relationships/image" Target="../media/image12.png"/><Relationship Id="rId28" Type="http://schemas.openxmlformats.org/officeDocument/2006/relationships/image" Target="../media/image110.png"/><Relationship Id="rId27" Type="http://schemas.openxmlformats.org/officeDocument/2006/relationships/image" Target="../media/image109.png"/><Relationship Id="rId5" Type="http://schemas.openxmlformats.org/officeDocument/2006/relationships/image" Target="../media/image87.png"/><Relationship Id="rId6" Type="http://schemas.openxmlformats.org/officeDocument/2006/relationships/image" Target="../media/image88.png"/><Relationship Id="rId29" Type="http://schemas.openxmlformats.org/officeDocument/2006/relationships/image" Target="../media/image111.png"/><Relationship Id="rId7" Type="http://schemas.openxmlformats.org/officeDocument/2006/relationships/image" Target="../media/image89.png"/><Relationship Id="rId8" Type="http://schemas.openxmlformats.org/officeDocument/2006/relationships/image" Target="../media/image90.png"/><Relationship Id="rId31" Type="http://schemas.openxmlformats.org/officeDocument/2006/relationships/image" Target="../media/image113.png"/><Relationship Id="rId30" Type="http://schemas.openxmlformats.org/officeDocument/2006/relationships/image" Target="../media/image112.png"/><Relationship Id="rId11" Type="http://schemas.openxmlformats.org/officeDocument/2006/relationships/image" Target="../media/image93.png"/><Relationship Id="rId33" Type="http://schemas.openxmlformats.org/officeDocument/2006/relationships/image" Target="../media/image115.png"/><Relationship Id="rId10" Type="http://schemas.openxmlformats.org/officeDocument/2006/relationships/image" Target="../media/image92.png"/><Relationship Id="rId32" Type="http://schemas.openxmlformats.org/officeDocument/2006/relationships/image" Target="../media/image114.png"/><Relationship Id="rId13" Type="http://schemas.openxmlformats.org/officeDocument/2006/relationships/image" Target="../media/image97.png"/><Relationship Id="rId35" Type="http://schemas.openxmlformats.org/officeDocument/2006/relationships/image" Target="../media/image118.png"/><Relationship Id="rId12" Type="http://schemas.openxmlformats.org/officeDocument/2006/relationships/image" Target="../media/image95.png"/><Relationship Id="rId34" Type="http://schemas.openxmlformats.org/officeDocument/2006/relationships/image" Target="../media/image116.png"/><Relationship Id="rId15" Type="http://schemas.openxmlformats.org/officeDocument/2006/relationships/image" Target="../media/image99.png"/><Relationship Id="rId37" Type="http://schemas.openxmlformats.org/officeDocument/2006/relationships/image" Target="../media/image120.png"/><Relationship Id="rId14" Type="http://schemas.openxmlformats.org/officeDocument/2006/relationships/image" Target="../media/image16.png"/><Relationship Id="rId36" Type="http://schemas.openxmlformats.org/officeDocument/2006/relationships/image" Target="../media/image117.png"/><Relationship Id="rId17" Type="http://schemas.openxmlformats.org/officeDocument/2006/relationships/image" Target="../media/image100.png"/><Relationship Id="rId16" Type="http://schemas.openxmlformats.org/officeDocument/2006/relationships/image" Target="../media/image98.png"/><Relationship Id="rId38" Type="http://schemas.openxmlformats.org/officeDocument/2006/relationships/image" Target="../media/image122.png"/><Relationship Id="rId19" Type="http://schemas.openxmlformats.org/officeDocument/2006/relationships/image" Target="../media/image103.png"/><Relationship Id="rId18" Type="http://schemas.openxmlformats.org/officeDocument/2006/relationships/image" Target="../media/image10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21.png"/><Relationship Id="rId4" Type="http://schemas.openxmlformats.org/officeDocument/2006/relationships/image" Target="../media/image124.png"/><Relationship Id="rId9" Type="http://schemas.openxmlformats.org/officeDocument/2006/relationships/image" Target="../media/image128.png"/><Relationship Id="rId5" Type="http://schemas.openxmlformats.org/officeDocument/2006/relationships/image" Target="../media/image123.png"/><Relationship Id="rId6" Type="http://schemas.openxmlformats.org/officeDocument/2006/relationships/image" Target="../media/image126.png"/><Relationship Id="rId7" Type="http://schemas.openxmlformats.org/officeDocument/2006/relationships/image" Target="../media/image11.png"/><Relationship Id="rId8" Type="http://schemas.openxmlformats.org/officeDocument/2006/relationships/image" Target="../media/image127.png"/><Relationship Id="rId11" Type="http://schemas.openxmlformats.org/officeDocument/2006/relationships/image" Target="../media/image142.png"/><Relationship Id="rId10" Type="http://schemas.openxmlformats.org/officeDocument/2006/relationships/image" Target="../media/image129.png"/><Relationship Id="rId12" Type="http://schemas.openxmlformats.org/officeDocument/2006/relationships/image" Target="../media/image13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7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31.png"/><Relationship Id="rId4" Type="http://schemas.openxmlformats.org/officeDocument/2006/relationships/image" Target="../media/image132.png"/><Relationship Id="rId9" Type="http://schemas.openxmlformats.org/officeDocument/2006/relationships/image" Target="../media/image137.png"/><Relationship Id="rId5" Type="http://schemas.openxmlformats.org/officeDocument/2006/relationships/image" Target="../media/image134.png"/><Relationship Id="rId6" Type="http://schemas.openxmlformats.org/officeDocument/2006/relationships/image" Target="../media/image133.png"/><Relationship Id="rId7" Type="http://schemas.openxmlformats.org/officeDocument/2006/relationships/image" Target="../media/image136.png"/><Relationship Id="rId8" Type="http://schemas.openxmlformats.org/officeDocument/2006/relationships/image" Target="../media/image135.png"/><Relationship Id="rId11" Type="http://schemas.openxmlformats.org/officeDocument/2006/relationships/image" Target="../media/image139.png"/><Relationship Id="rId10" Type="http://schemas.openxmlformats.org/officeDocument/2006/relationships/image" Target="../media/image140.png"/><Relationship Id="rId13" Type="http://schemas.openxmlformats.org/officeDocument/2006/relationships/image" Target="../media/image138.png"/><Relationship Id="rId12" Type="http://schemas.openxmlformats.org/officeDocument/2006/relationships/image" Target="../media/image141.png"/><Relationship Id="rId15" Type="http://schemas.openxmlformats.org/officeDocument/2006/relationships/image" Target="../media/image149.png"/><Relationship Id="rId14" Type="http://schemas.openxmlformats.org/officeDocument/2006/relationships/image" Target="../media/image146.png"/><Relationship Id="rId16" Type="http://schemas.openxmlformats.org/officeDocument/2006/relationships/image" Target="../media/image15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7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36.png"/><Relationship Id="rId4" Type="http://schemas.openxmlformats.org/officeDocument/2006/relationships/image" Target="../media/image140.png"/><Relationship Id="rId5" Type="http://schemas.openxmlformats.org/officeDocument/2006/relationships/image" Target="../media/image147.png"/><Relationship Id="rId6" Type="http://schemas.openxmlformats.org/officeDocument/2006/relationships/image" Target="../media/image15.png"/><Relationship Id="rId7" Type="http://schemas.openxmlformats.org/officeDocument/2006/relationships/image" Target="../media/image81.png"/><Relationship Id="rId8" Type="http://schemas.openxmlformats.org/officeDocument/2006/relationships/image" Target="../media/image1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20" Type="http://schemas.openxmlformats.org/officeDocument/2006/relationships/image" Target="../media/image24.png"/><Relationship Id="rId11" Type="http://schemas.openxmlformats.org/officeDocument/2006/relationships/image" Target="../media/image17.png"/><Relationship Id="rId10" Type="http://schemas.openxmlformats.org/officeDocument/2006/relationships/image" Target="../media/image16.png"/><Relationship Id="rId13" Type="http://schemas.openxmlformats.org/officeDocument/2006/relationships/image" Target="../media/image19.png"/><Relationship Id="rId1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5" Type="http://schemas.openxmlformats.org/officeDocument/2006/relationships/image" Target="../media/image22.png"/><Relationship Id="rId14" Type="http://schemas.openxmlformats.org/officeDocument/2006/relationships/image" Target="../media/image20.png"/><Relationship Id="rId17" Type="http://schemas.openxmlformats.org/officeDocument/2006/relationships/image" Target="../media/image21.png"/><Relationship Id="rId16" Type="http://schemas.openxmlformats.org/officeDocument/2006/relationships/image" Target="../media/image23.png"/><Relationship Id="rId5" Type="http://schemas.openxmlformats.org/officeDocument/2006/relationships/image" Target="../media/image11.png"/><Relationship Id="rId19" Type="http://schemas.openxmlformats.org/officeDocument/2006/relationships/image" Target="../media/image25.png"/><Relationship Id="rId6" Type="http://schemas.openxmlformats.org/officeDocument/2006/relationships/image" Target="../media/image12.png"/><Relationship Id="rId18" Type="http://schemas.openxmlformats.org/officeDocument/2006/relationships/image" Target="../media/image26.png"/><Relationship Id="rId7" Type="http://schemas.openxmlformats.org/officeDocument/2006/relationships/image" Target="../media/image14.png"/><Relationship Id="rId8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8.png"/><Relationship Id="rId4" Type="http://schemas.openxmlformats.org/officeDocument/2006/relationships/image" Target="../media/image10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4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38.png"/><Relationship Id="rId7" Type="http://schemas.openxmlformats.org/officeDocument/2006/relationships/image" Target="../media/image1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"/>
          <p:cNvSpPr txBox="1"/>
          <p:nvPr>
            <p:ph type="title"/>
          </p:nvPr>
        </p:nvSpPr>
        <p:spPr>
          <a:xfrm>
            <a:off x="378400" y="1573501"/>
            <a:ext cx="10515600" cy="25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lang="en-US"/>
              <a:t>kakao</a:t>
            </a:r>
            <a:r>
              <a:rPr b="1" lang="en-US"/>
              <a:t>cloud</a:t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b="1" lang="en-US"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Architecture </a:t>
            </a:r>
            <a:r>
              <a:rPr b="1" lang="en-US"/>
              <a:t>Resources</a:t>
            </a:r>
            <a:endParaRPr b="1"/>
          </a:p>
        </p:txBody>
      </p:sp>
      <p:sp>
        <p:nvSpPr>
          <p:cNvPr id="60" name="Google Shape;60;p1"/>
          <p:cNvSpPr txBox="1"/>
          <p:nvPr>
            <p:ph type="title"/>
          </p:nvPr>
        </p:nvSpPr>
        <p:spPr>
          <a:xfrm>
            <a:off x="378400" y="4083302"/>
            <a:ext cx="10515600" cy="2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lang="en-US" sz="1200"/>
              <a:t>v.1.5 | Release 2024.09.10</a:t>
            </a:r>
            <a:endParaRPr sz="1200"/>
          </a:p>
        </p:txBody>
      </p:sp>
      <p:pic>
        <p:nvPicPr>
          <p:cNvPr id="61" name="Google Shape;61;p1"/>
          <p:cNvPicPr preferRelativeResize="0"/>
          <p:nvPr/>
        </p:nvPicPr>
        <p:blipFill rotWithShape="1">
          <a:blip r:embed="rId3">
            <a:alphaModFix/>
          </a:blip>
          <a:srcRect b="-19153" l="-1419" r="-1427" t="-19139"/>
          <a:stretch/>
        </p:blipFill>
        <p:spPr>
          <a:xfrm>
            <a:off x="378850" y="438450"/>
            <a:ext cx="1440425" cy="34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4888a32d1b_0_24"/>
          <p:cNvSpPr/>
          <p:nvPr>
            <p:ph idx="2" type="body"/>
          </p:nvPr>
        </p:nvSpPr>
        <p:spPr>
          <a:xfrm>
            <a:off x="371475" y="1149060"/>
            <a:ext cx="2057400" cy="5089800"/>
          </a:xfrm>
          <a:prstGeom prst="roundRect">
            <a:avLst>
              <a:gd fmla="val 7208" name="adj"/>
            </a:avLst>
          </a:prstGeom>
          <a:solidFill>
            <a:srgbClr val="FFF5CD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198" name="Google Shape;198;g24888a32d1b_0_24"/>
          <p:cNvSpPr/>
          <p:nvPr>
            <p:ph idx="2" type="body"/>
          </p:nvPr>
        </p:nvSpPr>
        <p:spPr>
          <a:xfrm>
            <a:off x="2671975" y="1149060"/>
            <a:ext cx="9148500" cy="5089800"/>
          </a:xfrm>
          <a:prstGeom prst="roundRect">
            <a:avLst>
              <a:gd fmla="val 7208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199" name="Google Shape;199;g24888a32d1b_0_24"/>
          <p:cNvSpPr txBox="1"/>
          <p:nvPr>
            <p:ph idx="1" type="body"/>
          </p:nvPr>
        </p:nvSpPr>
        <p:spPr>
          <a:xfrm>
            <a:off x="2440641" y="368301"/>
            <a:ext cx="73107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rgbClr val="000000"/>
                </a:solidFill>
              </a:rPr>
              <a:t>Beyond Storage Service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00" name="Google Shape;200;g24888a32d1b_0_24"/>
          <p:cNvSpPr txBox="1"/>
          <p:nvPr>
            <p:ph idx="2" type="body"/>
          </p:nvPr>
        </p:nvSpPr>
        <p:spPr>
          <a:xfrm>
            <a:off x="371475" y="36830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Icons</a:t>
            </a:r>
            <a:endParaRPr/>
          </a:p>
        </p:txBody>
      </p:sp>
      <p:sp>
        <p:nvSpPr>
          <p:cNvPr id="201" name="Google Shape;201;g24888a32d1b_0_24"/>
          <p:cNvSpPr txBox="1"/>
          <p:nvPr>
            <p:ph idx="2" type="body"/>
          </p:nvPr>
        </p:nvSpPr>
        <p:spPr>
          <a:xfrm>
            <a:off x="37147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/>
              <a:t>Category</a:t>
            </a:r>
            <a:endParaRPr/>
          </a:p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t/>
            </a:r>
            <a:endParaRPr/>
          </a:p>
        </p:txBody>
      </p:sp>
      <p:sp>
        <p:nvSpPr>
          <p:cNvPr id="202" name="Google Shape;202;g24888a32d1b_0_24"/>
          <p:cNvSpPr txBox="1"/>
          <p:nvPr>
            <p:ph idx="2" type="body"/>
          </p:nvPr>
        </p:nvSpPr>
        <p:spPr>
          <a:xfrm>
            <a:off x="621752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Service</a:t>
            </a:r>
            <a:endParaRPr/>
          </a:p>
        </p:txBody>
      </p:sp>
      <p:pic>
        <p:nvPicPr>
          <p:cNvPr id="203" name="Google Shape;203;g24888a32d1b_0_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5850" y="1989150"/>
            <a:ext cx="548640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g24888a32d1b_0_24"/>
          <p:cNvSpPr txBox="1"/>
          <p:nvPr>
            <p:ph idx="2" type="body"/>
          </p:nvPr>
        </p:nvSpPr>
        <p:spPr>
          <a:xfrm>
            <a:off x="3052975" y="2650858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Object Storage</a:t>
            </a:r>
            <a:endParaRPr b="0" sz="1000"/>
          </a:p>
        </p:txBody>
      </p:sp>
      <p:sp>
        <p:nvSpPr>
          <p:cNvPr id="205" name="Google Shape;205;g24888a32d1b_0_24"/>
          <p:cNvSpPr txBox="1"/>
          <p:nvPr>
            <p:ph idx="2" type="body"/>
          </p:nvPr>
        </p:nvSpPr>
        <p:spPr>
          <a:xfrm>
            <a:off x="4076587" y="2650858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File Storage</a:t>
            </a:r>
            <a:endParaRPr b="0" sz="1000"/>
          </a:p>
        </p:txBody>
      </p:sp>
      <p:pic>
        <p:nvPicPr>
          <p:cNvPr id="206" name="Google Shape;206;g24888a32d1b_0_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42600" y="1902725"/>
            <a:ext cx="644347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g24888a32d1b_0_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66200" y="1902713"/>
            <a:ext cx="644347" cy="64008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g24888a32d1b_0_24"/>
          <p:cNvSpPr txBox="1"/>
          <p:nvPr>
            <p:ph idx="2" type="body"/>
          </p:nvPr>
        </p:nvSpPr>
        <p:spPr>
          <a:xfrm>
            <a:off x="5100175" y="2650858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Block Storage</a:t>
            </a:r>
            <a:endParaRPr b="0" sz="1000"/>
          </a:p>
        </p:txBody>
      </p:sp>
      <p:pic>
        <p:nvPicPr>
          <p:cNvPr id="209" name="Google Shape;209;g24888a32d1b_0_24"/>
          <p:cNvPicPr preferRelativeResize="0"/>
          <p:nvPr/>
        </p:nvPicPr>
        <p:blipFill rotWithShape="1">
          <a:blip r:embed="rId6">
            <a:alphaModFix/>
          </a:blip>
          <a:srcRect b="335" l="0" r="0" t="327"/>
          <a:stretch/>
        </p:blipFill>
        <p:spPr>
          <a:xfrm>
            <a:off x="5289800" y="1902725"/>
            <a:ext cx="644347" cy="640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494c83168c_0_231"/>
          <p:cNvSpPr/>
          <p:nvPr>
            <p:ph idx="2" type="body"/>
          </p:nvPr>
        </p:nvSpPr>
        <p:spPr>
          <a:xfrm>
            <a:off x="371475" y="1149060"/>
            <a:ext cx="2057400" cy="5089800"/>
          </a:xfrm>
          <a:prstGeom prst="roundRect">
            <a:avLst>
              <a:gd fmla="val 7208" name="adj"/>
            </a:avLst>
          </a:prstGeom>
          <a:solidFill>
            <a:srgbClr val="FFF5CD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215" name="Google Shape;215;g2494c83168c_0_231"/>
          <p:cNvSpPr/>
          <p:nvPr>
            <p:ph idx="2" type="body"/>
          </p:nvPr>
        </p:nvSpPr>
        <p:spPr>
          <a:xfrm>
            <a:off x="2671975" y="1149060"/>
            <a:ext cx="9148500" cy="5089800"/>
          </a:xfrm>
          <a:prstGeom prst="roundRect">
            <a:avLst>
              <a:gd fmla="val 7208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216" name="Google Shape;216;g2494c83168c_0_231"/>
          <p:cNvSpPr txBox="1"/>
          <p:nvPr>
            <p:ph idx="1" type="body"/>
          </p:nvPr>
        </p:nvSpPr>
        <p:spPr>
          <a:xfrm>
            <a:off x="2440641" y="368301"/>
            <a:ext cx="73107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rgbClr val="000000"/>
                </a:solidFill>
              </a:rPr>
              <a:t>Application Maker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17" name="Google Shape;217;g2494c83168c_0_231"/>
          <p:cNvSpPr txBox="1"/>
          <p:nvPr>
            <p:ph idx="2" type="body"/>
          </p:nvPr>
        </p:nvSpPr>
        <p:spPr>
          <a:xfrm>
            <a:off x="371475" y="36830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Icons</a:t>
            </a:r>
            <a:endParaRPr/>
          </a:p>
        </p:txBody>
      </p:sp>
      <p:sp>
        <p:nvSpPr>
          <p:cNvPr id="218" name="Google Shape;218;g2494c83168c_0_231"/>
          <p:cNvSpPr txBox="1"/>
          <p:nvPr>
            <p:ph idx="2" type="body"/>
          </p:nvPr>
        </p:nvSpPr>
        <p:spPr>
          <a:xfrm>
            <a:off x="37147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/>
              <a:t>Category</a:t>
            </a:r>
            <a:endParaRPr/>
          </a:p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t/>
            </a:r>
            <a:endParaRPr/>
          </a:p>
        </p:txBody>
      </p:sp>
      <p:sp>
        <p:nvSpPr>
          <p:cNvPr id="219" name="Google Shape;219;g2494c83168c_0_231"/>
          <p:cNvSpPr txBox="1"/>
          <p:nvPr>
            <p:ph idx="2" type="body"/>
          </p:nvPr>
        </p:nvSpPr>
        <p:spPr>
          <a:xfrm>
            <a:off x="621752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Service</a:t>
            </a:r>
            <a:endParaRPr/>
          </a:p>
        </p:txBody>
      </p:sp>
      <p:pic>
        <p:nvPicPr>
          <p:cNvPr id="220" name="Google Shape;220;g2494c83168c_0_2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5850" y="1989150"/>
            <a:ext cx="548640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g2494c83168c_0_231"/>
          <p:cNvSpPr txBox="1"/>
          <p:nvPr>
            <p:ph idx="2" type="body"/>
          </p:nvPr>
        </p:nvSpPr>
        <p:spPr>
          <a:xfrm>
            <a:off x="3052975" y="26442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Marketplace</a:t>
            </a:r>
            <a:endParaRPr b="0" sz="1000"/>
          </a:p>
        </p:txBody>
      </p:sp>
      <p:sp>
        <p:nvSpPr>
          <p:cNvPr id="222" name="Google Shape;222;g2494c83168c_0_231"/>
          <p:cNvSpPr txBox="1"/>
          <p:nvPr>
            <p:ph idx="2" type="body"/>
          </p:nvPr>
        </p:nvSpPr>
        <p:spPr>
          <a:xfrm>
            <a:off x="4076587" y="26442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OSS Library</a:t>
            </a:r>
            <a:endParaRPr b="0" sz="1000"/>
          </a:p>
        </p:txBody>
      </p:sp>
      <p:pic>
        <p:nvPicPr>
          <p:cNvPr id="223" name="Google Shape;223;g2494c83168c_0_2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66200" y="1897713"/>
            <a:ext cx="644347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g2494c83168c_0_2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242600" y="1902713"/>
            <a:ext cx="644347" cy="640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494c83168c_0_242"/>
          <p:cNvSpPr/>
          <p:nvPr>
            <p:ph idx="2" type="body"/>
          </p:nvPr>
        </p:nvSpPr>
        <p:spPr>
          <a:xfrm>
            <a:off x="371475" y="1149060"/>
            <a:ext cx="2057400" cy="5089800"/>
          </a:xfrm>
          <a:prstGeom prst="roundRect">
            <a:avLst>
              <a:gd fmla="val 7208" name="adj"/>
            </a:avLst>
          </a:prstGeom>
          <a:solidFill>
            <a:srgbClr val="FFF5CD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230" name="Google Shape;230;g2494c83168c_0_242"/>
          <p:cNvSpPr/>
          <p:nvPr>
            <p:ph idx="2" type="body"/>
          </p:nvPr>
        </p:nvSpPr>
        <p:spPr>
          <a:xfrm>
            <a:off x="2671975" y="1149060"/>
            <a:ext cx="9148500" cy="5089800"/>
          </a:xfrm>
          <a:prstGeom prst="roundRect">
            <a:avLst>
              <a:gd fmla="val 7208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231" name="Google Shape;231;g2494c83168c_0_242"/>
          <p:cNvSpPr txBox="1"/>
          <p:nvPr>
            <p:ph idx="1" type="body"/>
          </p:nvPr>
        </p:nvSpPr>
        <p:spPr>
          <a:xfrm>
            <a:off x="2440641" y="368301"/>
            <a:ext cx="73107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rgbClr val="000000"/>
                </a:solidFill>
              </a:rPr>
              <a:t>Data Store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32" name="Google Shape;232;g2494c83168c_0_242"/>
          <p:cNvSpPr txBox="1"/>
          <p:nvPr>
            <p:ph idx="2" type="body"/>
          </p:nvPr>
        </p:nvSpPr>
        <p:spPr>
          <a:xfrm>
            <a:off x="371475" y="36830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Icons</a:t>
            </a:r>
            <a:endParaRPr/>
          </a:p>
        </p:txBody>
      </p:sp>
      <p:sp>
        <p:nvSpPr>
          <p:cNvPr id="233" name="Google Shape;233;g2494c83168c_0_242"/>
          <p:cNvSpPr txBox="1"/>
          <p:nvPr>
            <p:ph idx="2" type="body"/>
          </p:nvPr>
        </p:nvSpPr>
        <p:spPr>
          <a:xfrm>
            <a:off x="37147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/>
              <a:t>Category</a:t>
            </a:r>
            <a:endParaRPr/>
          </a:p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t/>
            </a:r>
            <a:endParaRPr/>
          </a:p>
        </p:txBody>
      </p:sp>
      <p:sp>
        <p:nvSpPr>
          <p:cNvPr id="234" name="Google Shape;234;g2494c83168c_0_242"/>
          <p:cNvSpPr txBox="1"/>
          <p:nvPr>
            <p:ph idx="2" type="body"/>
          </p:nvPr>
        </p:nvSpPr>
        <p:spPr>
          <a:xfrm>
            <a:off x="621752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Service</a:t>
            </a:r>
            <a:endParaRPr/>
          </a:p>
        </p:txBody>
      </p:sp>
      <p:pic>
        <p:nvPicPr>
          <p:cNvPr id="235" name="Google Shape;235;g2494c83168c_0_2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5850" y="1989150"/>
            <a:ext cx="548640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g2494c83168c_0_242"/>
          <p:cNvSpPr txBox="1"/>
          <p:nvPr>
            <p:ph idx="2" type="body"/>
          </p:nvPr>
        </p:nvSpPr>
        <p:spPr>
          <a:xfrm>
            <a:off x="3052975" y="26442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mySQL</a:t>
            </a:r>
            <a:endParaRPr b="0" sz="1000"/>
          </a:p>
        </p:txBody>
      </p:sp>
      <p:sp>
        <p:nvSpPr>
          <p:cNvPr id="237" name="Google Shape;237;g2494c83168c_0_242"/>
          <p:cNvSpPr txBox="1"/>
          <p:nvPr>
            <p:ph idx="2" type="body"/>
          </p:nvPr>
        </p:nvSpPr>
        <p:spPr>
          <a:xfrm>
            <a:off x="4076587" y="26442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Memstore</a:t>
            </a:r>
            <a:endParaRPr b="0" sz="1000"/>
          </a:p>
        </p:txBody>
      </p:sp>
      <p:pic>
        <p:nvPicPr>
          <p:cNvPr id="238" name="Google Shape;238;g2494c83168c_0_2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42600" y="1902713"/>
            <a:ext cx="644347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g2494c83168c_0_24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73918" y="1902725"/>
            <a:ext cx="644350" cy="6399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494c83168c_0_253"/>
          <p:cNvSpPr/>
          <p:nvPr>
            <p:ph idx="2" type="body"/>
          </p:nvPr>
        </p:nvSpPr>
        <p:spPr>
          <a:xfrm>
            <a:off x="371475" y="1149060"/>
            <a:ext cx="2057400" cy="5089800"/>
          </a:xfrm>
          <a:prstGeom prst="roundRect">
            <a:avLst>
              <a:gd fmla="val 7208" name="adj"/>
            </a:avLst>
          </a:prstGeom>
          <a:solidFill>
            <a:srgbClr val="FFF5CD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245" name="Google Shape;245;g2494c83168c_0_253"/>
          <p:cNvSpPr/>
          <p:nvPr>
            <p:ph idx="2" type="body"/>
          </p:nvPr>
        </p:nvSpPr>
        <p:spPr>
          <a:xfrm>
            <a:off x="2671975" y="1149060"/>
            <a:ext cx="9148500" cy="5089800"/>
          </a:xfrm>
          <a:prstGeom prst="roundRect">
            <a:avLst>
              <a:gd fmla="val 7208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246" name="Google Shape;246;g2494c83168c_0_253"/>
          <p:cNvSpPr txBox="1"/>
          <p:nvPr>
            <p:ph idx="1" type="body"/>
          </p:nvPr>
        </p:nvSpPr>
        <p:spPr>
          <a:xfrm>
            <a:off x="2440641" y="368301"/>
            <a:ext cx="73107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rgbClr val="000000"/>
                </a:solidFill>
              </a:rPr>
              <a:t>Developer Tools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47" name="Google Shape;247;g2494c83168c_0_253"/>
          <p:cNvSpPr txBox="1"/>
          <p:nvPr>
            <p:ph idx="2" type="body"/>
          </p:nvPr>
        </p:nvSpPr>
        <p:spPr>
          <a:xfrm>
            <a:off x="371475" y="36830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Icons</a:t>
            </a:r>
            <a:endParaRPr/>
          </a:p>
        </p:txBody>
      </p:sp>
      <p:sp>
        <p:nvSpPr>
          <p:cNvPr id="248" name="Google Shape;248;g2494c83168c_0_253"/>
          <p:cNvSpPr txBox="1"/>
          <p:nvPr>
            <p:ph idx="2" type="body"/>
          </p:nvPr>
        </p:nvSpPr>
        <p:spPr>
          <a:xfrm>
            <a:off x="37147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/>
              <a:t>Category</a:t>
            </a:r>
            <a:endParaRPr/>
          </a:p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t/>
            </a:r>
            <a:endParaRPr/>
          </a:p>
        </p:txBody>
      </p:sp>
      <p:sp>
        <p:nvSpPr>
          <p:cNvPr id="249" name="Google Shape;249;g2494c83168c_0_253"/>
          <p:cNvSpPr txBox="1"/>
          <p:nvPr>
            <p:ph idx="2" type="body"/>
          </p:nvPr>
        </p:nvSpPr>
        <p:spPr>
          <a:xfrm>
            <a:off x="621752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Service</a:t>
            </a:r>
            <a:endParaRPr/>
          </a:p>
        </p:txBody>
      </p:sp>
      <p:pic>
        <p:nvPicPr>
          <p:cNvPr id="250" name="Google Shape;250;g2494c83168c_0_2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5850" y="1989150"/>
            <a:ext cx="548640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g2494c83168c_0_253"/>
          <p:cNvSpPr txBox="1"/>
          <p:nvPr>
            <p:ph idx="2" type="body"/>
          </p:nvPr>
        </p:nvSpPr>
        <p:spPr>
          <a:xfrm>
            <a:off x="3052975" y="26442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DevOps Pipeline</a:t>
            </a:r>
            <a:endParaRPr b="0" sz="1000"/>
          </a:p>
        </p:txBody>
      </p:sp>
      <p:sp>
        <p:nvSpPr>
          <p:cNvPr id="252" name="Google Shape;252;g2494c83168c_0_253"/>
          <p:cNvSpPr txBox="1"/>
          <p:nvPr>
            <p:ph idx="2" type="body"/>
          </p:nvPr>
        </p:nvSpPr>
        <p:spPr>
          <a:xfrm>
            <a:off x="4076587" y="26442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goormIDE</a:t>
            </a:r>
            <a:endParaRPr b="0" sz="1000"/>
          </a:p>
        </p:txBody>
      </p:sp>
      <p:pic>
        <p:nvPicPr>
          <p:cNvPr id="253" name="Google Shape;253;g2494c83168c_0_25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66200" y="1902713"/>
            <a:ext cx="644347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g2494c83168c_0_25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242600" y="1902725"/>
            <a:ext cx="644347" cy="640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2494c83168c_0_264"/>
          <p:cNvSpPr/>
          <p:nvPr>
            <p:ph idx="2" type="body"/>
          </p:nvPr>
        </p:nvSpPr>
        <p:spPr>
          <a:xfrm>
            <a:off x="371475" y="1149060"/>
            <a:ext cx="2057400" cy="5089800"/>
          </a:xfrm>
          <a:prstGeom prst="roundRect">
            <a:avLst>
              <a:gd fmla="val 7208" name="adj"/>
            </a:avLst>
          </a:prstGeom>
          <a:solidFill>
            <a:srgbClr val="FFF5CD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260" name="Google Shape;260;g2494c83168c_0_264"/>
          <p:cNvSpPr/>
          <p:nvPr>
            <p:ph idx="2" type="body"/>
          </p:nvPr>
        </p:nvSpPr>
        <p:spPr>
          <a:xfrm>
            <a:off x="2671975" y="1149060"/>
            <a:ext cx="9148500" cy="5089800"/>
          </a:xfrm>
          <a:prstGeom prst="roundRect">
            <a:avLst>
              <a:gd fmla="val 7208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261" name="Google Shape;261;g2494c83168c_0_264"/>
          <p:cNvSpPr txBox="1"/>
          <p:nvPr>
            <p:ph idx="1" type="body"/>
          </p:nvPr>
        </p:nvSpPr>
        <p:spPr>
          <a:xfrm>
            <a:off x="2440641" y="368301"/>
            <a:ext cx="73107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rgbClr val="000000"/>
                </a:solidFill>
              </a:rPr>
              <a:t>Analytics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62" name="Google Shape;262;g2494c83168c_0_264"/>
          <p:cNvSpPr txBox="1"/>
          <p:nvPr>
            <p:ph idx="2" type="body"/>
          </p:nvPr>
        </p:nvSpPr>
        <p:spPr>
          <a:xfrm>
            <a:off x="371475" y="36830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Icons</a:t>
            </a:r>
            <a:endParaRPr/>
          </a:p>
        </p:txBody>
      </p:sp>
      <p:sp>
        <p:nvSpPr>
          <p:cNvPr id="263" name="Google Shape;263;g2494c83168c_0_264"/>
          <p:cNvSpPr txBox="1"/>
          <p:nvPr>
            <p:ph idx="2" type="body"/>
          </p:nvPr>
        </p:nvSpPr>
        <p:spPr>
          <a:xfrm>
            <a:off x="37147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/>
              <a:t>Category</a:t>
            </a:r>
            <a:endParaRPr/>
          </a:p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t/>
            </a:r>
            <a:endParaRPr/>
          </a:p>
        </p:txBody>
      </p:sp>
      <p:sp>
        <p:nvSpPr>
          <p:cNvPr id="264" name="Google Shape;264;g2494c83168c_0_264"/>
          <p:cNvSpPr txBox="1"/>
          <p:nvPr>
            <p:ph idx="2" type="body"/>
          </p:nvPr>
        </p:nvSpPr>
        <p:spPr>
          <a:xfrm>
            <a:off x="621752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Service</a:t>
            </a:r>
            <a:endParaRPr/>
          </a:p>
        </p:txBody>
      </p:sp>
      <p:pic>
        <p:nvPicPr>
          <p:cNvPr id="265" name="Google Shape;265;g2494c83168c_0_2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5850" y="1902700"/>
            <a:ext cx="548640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g2494c83168c_0_264"/>
          <p:cNvSpPr txBox="1"/>
          <p:nvPr>
            <p:ph idx="2" type="body"/>
          </p:nvPr>
        </p:nvSpPr>
        <p:spPr>
          <a:xfrm>
            <a:off x="3052975" y="26442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Hadoop Eco</a:t>
            </a:r>
            <a:endParaRPr b="0" sz="1000"/>
          </a:p>
        </p:txBody>
      </p:sp>
      <p:sp>
        <p:nvSpPr>
          <p:cNvPr id="267" name="Google Shape;267;g2494c83168c_0_264"/>
          <p:cNvSpPr txBox="1"/>
          <p:nvPr>
            <p:ph idx="2" type="body"/>
          </p:nvPr>
        </p:nvSpPr>
        <p:spPr>
          <a:xfrm>
            <a:off x="4076587" y="26442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Data Catalog</a:t>
            </a:r>
            <a:endParaRPr b="0" sz="1000"/>
          </a:p>
        </p:txBody>
      </p:sp>
      <p:sp>
        <p:nvSpPr>
          <p:cNvPr id="268" name="Google Shape;268;g2494c83168c_0_264"/>
          <p:cNvSpPr txBox="1"/>
          <p:nvPr>
            <p:ph idx="2" type="body"/>
          </p:nvPr>
        </p:nvSpPr>
        <p:spPr>
          <a:xfrm>
            <a:off x="5101025" y="26442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Pub/Sub</a:t>
            </a:r>
            <a:endParaRPr b="0" sz="1000"/>
          </a:p>
        </p:txBody>
      </p:sp>
      <p:pic>
        <p:nvPicPr>
          <p:cNvPr id="269" name="Google Shape;269;g2494c83168c_0_26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66200" y="1902700"/>
            <a:ext cx="644347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g2494c83168c_0_26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90650" y="1902700"/>
            <a:ext cx="644347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g2494c83168c_0_26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241763" y="1902725"/>
            <a:ext cx="644347" cy="640080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g2494c83168c_0_264"/>
          <p:cNvSpPr/>
          <p:nvPr/>
        </p:nvSpPr>
        <p:spPr>
          <a:xfrm>
            <a:off x="10020300" y="0"/>
            <a:ext cx="2171700" cy="311700"/>
          </a:xfrm>
          <a:prstGeom prst="rect">
            <a:avLst/>
          </a:prstGeom>
          <a:solidFill>
            <a:srgbClr val="EDF1FD"/>
          </a:solidFill>
          <a:ln cap="flat" cmpd="sng" w="9525">
            <a:solidFill>
              <a:srgbClr val="EDF1F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g2494c83168c_0_264"/>
          <p:cNvSpPr txBox="1"/>
          <p:nvPr>
            <p:ph idx="1" type="body"/>
          </p:nvPr>
        </p:nvSpPr>
        <p:spPr>
          <a:xfrm>
            <a:off x="10301875" y="78900"/>
            <a:ext cx="1608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 sz="1000">
                <a:solidFill>
                  <a:schemeClr val="accent1"/>
                </a:solidFill>
              </a:rPr>
              <a:t>v1.6 - Add Service icon</a:t>
            </a:r>
            <a:endParaRPr sz="1000">
              <a:solidFill>
                <a:schemeClr val="accent1"/>
              </a:solidFill>
            </a:endParaRPr>
          </a:p>
        </p:txBody>
      </p:sp>
      <p:sp>
        <p:nvSpPr>
          <p:cNvPr id="274" name="Google Shape;274;g2494c83168c_0_264"/>
          <p:cNvSpPr/>
          <p:nvPr/>
        </p:nvSpPr>
        <p:spPr>
          <a:xfrm>
            <a:off x="10324388" y="101096"/>
            <a:ext cx="109500" cy="109500"/>
          </a:xfrm>
          <a:prstGeom prst="flowChartConnector">
            <a:avLst/>
          </a:prstGeom>
          <a:solidFill>
            <a:schemeClr val="accent1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highlight>
                <a:srgbClr val="00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g2494c83168c_0_264"/>
          <p:cNvSpPr/>
          <p:nvPr/>
        </p:nvSpPr>
        <p:spPr>
          <a:xfrm>
            <a:off x="6580400" y="1724512"/>
            <a:ext cx="109500" cy="1095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6" name="Google Shape;276;g2494c83168c_0_26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315100" y="1902700"/>
            <a:ext cx="640080" cy="64008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277" name="Google Shape;277;g2494c83168c_0_264"/>
          <p:cNvSpPr txBox="1"/>
          <p:nvPr>
            <p:ph idx="2" type="body"/>
          </p:nvPr>
        </p:nvSpPr>
        <p:spPr>
          <a:xfrm>
            <a:off x="6123338" y="26442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Managed Kafka</a:t>
            </a:r>
            <a:endParaRPr b="0" sz="1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2494c83168c_0_286"/>
          <p:cNvSpPr/>
          <p:nvPr>
            <p:ph idx="2" type="body"/>
          </p:nvPr>
        </p:nvSpPr>
        <p:spPr>
          <a:xfrm>
            <a:off x="371475" y="1149060"/>
            <a:ext cx="2057400" cy="5089800"/>
          </a:xfrm>
          <a:prstGeom prst="roundRect">
            <a:avLst>
              <a:gd fmla="val 7208" name="adj"/>
            </a:avLst>
          </a:prstGeom>
          <a:solidFill>
            <a:srgbClr val="FFF5CD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283" name="Google Shape;283;g2494c83168c_0_286"/>
          <p:cNvSpPr/>
          <p:nvPr>
            <p:ph idx="2" type="body"/>
          </p:nvPr>
        </p:nvSpPr>
        <p:spPr>
          <a:xfrm>
            <a:off x="2671975" y="1149060"/>
            <a:ext cx="9148500" cy="5089800"/>
          </a:xfrm>
          <a:prstGeom prst="roundRect">
            <a:avLst>
              <a:gd fmla="val 7208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284" name="Google Shape;284;g2494c83168c_0_286"/>
          <p:cNvSpPr txBox="1"/>
          <p:nvPr>
            <p:ph idx="1" type="body"/>
          </p:nvPr>
        </p:nvSpPr>
        <p:spPr>
          <a:xfrm>
            <a:off x="2440641" y="368301"/>
            <a:ext cx="73107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rgbClr val="000000"/>
                </a:solidFill>
              </a:rPr>
              <a:t>Hybrid Cloud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85" name="Google Shape;285;g2494c83168c_0_286"/>
          <p:cNvSpPr txBox="1"/>
          <p:nvPr>
            <p:ph idx="2" type="body"/>
          </p:nvPr>
        </p:nvSpPr>
        <p:spPr>
          <a:xfrm>
            <a:off x="371475" y="36830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Icons</a:t>
            </a:r>
            <a:endParaRPr/>
          </a:p>
        </p:txBody>
      </p:sp>
      <p:sp>
        <p:nvSpPr>
          <p:cNvPr id="286" name="Google Shape;286;g2494c83168c_0_286"/>
          <p:cNvSpPr txBox="1"/>
          <p:nvPr>
            <p:ph idx="2" type="body"/>
          </p:nvPr>
        </p:nvSpPr>
        <p:spPr>
          <a:xfrm>
            <a:off x="37147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/>
              <a:t>Category</a:t>
            </a:r>
            <a:endParaRPr/>
          </a:p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t/>
            </a:r>
            <a:endParaRPr/>
          </a:p>
        </p:txBody>
      </p:sp>
      <p:sp>
        <p:nvSpPr>
          <p:cNvPr id="287" name="Google Shape;287;g2494c83168c_0_286"/>
          <p:cNvSpPr txBox="1"/>
          <p:nvPr>
            <p:ph idx="2" type="body"/>
          </p:nvPr>
        </p:nvSpPr>
        <p:spPr>
          <a:xfrm>
            <a:off x="621752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Service</a:t>
            </a:r>
            <a:endParaRPr/>
          </a:p>
        </p:txBody>
      </p:sp>
      <p:pic>
        <p:nvPicPr>
          <p:cNvPr id="288" name="Google Shape;288;g2494c83168c_0_28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5850" y="1989150"/>
            <a:ext cx="548640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g2494c83168c_0_286"/>
          <p:cNvSpPr txBox="1"/>
          <p:nvPr>
            <p:ph idx="2" type="body"/>
          </p:nvPr>
        </p:nvSpPr>
        <p:spPr>
          <a:xfrm>
            <a:off x="3052975" y="2644200"/>
            <a:ext cx="1023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Hybrid Data Center</a:t>
            </a:r>
            <a:endParaRPr b="0" sz="1000"/>
          </a:p>
        </p:txBody>
      </p:sp>
      <p:pic>
        <p:nvPicPr>
          <p:cNvPr id="290" name="Google Shape;290;g2494c83168c_0_28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44738" y="1902713"/>
            <a:ext cx="640080" cy="640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2494c83168c_0_303"/>
          <p:cNvSpPr/>
          <p:nvPr>
            <p:ph idx="2" type="body"/>
          </p:nvPr>
        </p:nvSpPr>
        <p:spPr>
          <a:xfrm>
            <a:off x="371475" y="1149060"/>
            <a:ext cx="2057400" cy="5089800"/>
          </a:xfrm>
          <a:prstGeom prst="roundRect">
            <a:avLst>
              <a:gd fmla="val 7208" name="adj"/>
            </a:avLst>
          </a:prstGeom>
          <a:solidFill>
            <a:srgbClr val="FFF5CD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296" name="Google Shape;296;g2494c83168c_0_303"/>
          <p:cNvSpPr/>
          <p:nvPr>
            <p:ph idx="2" type="body"/>
          </p:nvPr>
        </p:nvSpPr>
        <p:spPr>
          <a:xfrm>
            <a:off x="2671975" y="1149060"/>
            <a:ext cx="9148500" cy="5089800"/>
          </a:xfrm>
          <a:prstGeom prst="roundRect">
            <a:avLst>
              <a:gd fmla="val 7208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297" name="Google Shape;297;g2494c83168c_0_303"/>
          <p:cNvSpPr txBox="1"/>
          <p:nvPr>
            <p:ph idx="1" type="body"/>
          </p:nvPr>
        </p:nvSpPr>
        <p:spPr>
          <a:xfrm>
            <a:off x="2440641" y="368301"/>
            <a:ext cx="73107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rgbClr val="000000"/>
                </a:solidFill>
              </a:rPr>
              <a:t>Management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98" name="Google Shape;298;g2494c83168c_0_303"/>
          <p:cNvSpPr txBox="1"/>
          <p:nvPr>
            <p:ph idx="2" type="body"/>
          </p:nvPr>
        </p:nvSpPr>
        <p:spPr>
          <a:xfrm>
            <a:off x="371475" y="36830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Icons</a:t>
            </a:r>
            <a:endParaRPr/>
          </a:p>
        </p:txBody>
      </p:sp>
      <p:sp>
        <p:nvSpPr>
          <p:cNvPr id="299" name="Google Shape;299;g2494c83168c_0_303"/>
          <p:cNvSpPr txBox="1"/>
          <p:nvPr>
            <p:ph idx="2" type="body"/>
          </p:nvPr>
        </p:nvSpPr>
        <p:spPr>
          <a:xfrm>
            <a:off x="37147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/>
              <a:t>Category</a:t>
            </a:r>
            <a:endParaRPr/>
          </a:p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t/>
            </a:r>
            <a:endParaRPr/>
          </a:p>
        </p:txBody>
      </p:sp>
      <p:sp>
        <p:nvSpPr>
          <p:cNvPr id="300" name="Google Shape;300;g2494c83168c_0_303"/>
          <p:cNvSpPr txBox="1"/>
          <p:nvPr>
            <p:ph idx="2" type="body"/>
          </p:nvPr>
        </p:nvSpPr>
        <p:spPr>
          <a:xfrm>
            <a:off x="621752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Service</a:t>
            </a:r>
            <a:endParaRPr/>
          </a:p>
        </p:txBody>
      </p:sp>
      <p:pic>
        <p:nvPicPr>
          <p:cNvPr id="301" name="Google Shape;301;g2494c83168c_0_30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5850" y="1989150"/>
            <a:ext cx="548640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g2494c83168c_0_303"/>
          <p:cNvSpPr txBox="1"/>
          <p:nvPr>
            <p:ph idx="2" type="body"/>
          </p:nvPr>
        </p:nvSpPr>
        <p:spPr>
          <a:xfrm>
            <a:off x="3052975" y="26442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IAM</a:t>
            </a:r>
            <a:endParaRPr b="0" sz="1000"/>
          </a:p>
        </p:txBody>
      </p:sp>
      <p:sp>
        <p:nvSpPr>
          <p:cNvPr id="303" name="Google Shape;303;g2494c83168c_0_303"/>
          <p:cNvSpPr txBox="1"/>
          <p:nvPr>
            <p:ph idx="2" type="body"/>
          </p:nvPr>
        </p:nvSpPr>
        <p:spPr>
          <a:xfrm>
            <a:off x="4076587" y="26442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>
                <a:solidFill>
                  <a:srgbClr val="000000"/>
                </a:solidFill>
                <a:extLst>
                  <a:ext uri="http://customooxmlschemas.google.com/">
                    <go:slidesCustomData xmlns:go="http://customooxmlschemas.google.com/" textRoundtripDataId="4"/>
                  </a:ext>
                </a:extLst>
              </a:rPr>
              <a:t>Monitoring</a:t>
            </a:r>
            <a:endParaRPr b="0" sz="1000"/>
          </a:p>
        </p:txBody>
      </p:sp>
      <p:sp>
        <p:nvSpPr>
          <p:cNvPr id="304" name="Google Shape;304;g2494c83168c_0_303"/>
          <p:cNvSpPr txBox="1"/>
          <p:nvPr>
            <p:ph idx="2" type="body"/>
          </p:nvPr>
        </p:nvSpPr>
        <p:spPr>
          <a:xfrm>
            <a:off x="5100187" y="26442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Alert Center</a:t>
            </a:r>
            <a:endParaRPr b="0" sz="1000"/>
          </a:p>
        </p:txBody>
      </p:sp>
      <p:sp>
        <p:nvSpPr>
          <p:cNvPr id="305" name="Google Shape;305;g2494c83168c_0_303"/>
          <p:cNvSpPr txBox="1"/>
          <p:nvPr>
            <p:ph idx="2" type="body"/>
          </p:nvPr>
        </p:nvSpPr>
        <p:spPr>
          <a:xfrm>
            <a:off x="6124625" y="26442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Notification</a:t>
            </a:r>
            <a:endParaRPr b="0" sz="1000"/>
          </a:p>
        </p:txBody>
      </p:sp>
      <p:sp>
        <p:nvSpPr>
          <p:cNvPr id="306" name="Google Shape;306;g2494c83168c_0_303"/>
          <p:cNvSpPr txBox="1"/>
          <p:nvPr>
            <p:ph idx="2" type="body"/>
          </p:nvPr>
        </p:nvSpPr>
        <p:spPr>
          <a:xfrm>
            <a:off x="7148237" y="26442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Cloud Trail</a:t>
            </a:r>
            <a:endParaRPr b="0" sz="1000"/>
          </a:p>
        </p:txBody>
      </p:sp>
      <p:pic>
        <p:nvPicPr>
          <p:cNvPr id="307" name="Google Shape;307;g2494c83168c_0_30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68325" y="1902700"/>
            <a:ext cx="64008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g2494c83168c_0_30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16375" y="1902688"/>
            <a:ext cx="64008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g2494c83168c_0_30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92338" y="1902713"/>
            <a:ext cx="64008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g2494c83168c_0_30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339988" y="1883550"/>
            <a:ext cx="64008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g2494c83168c_0_30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244725" y="1902700"/>
            <a:ext cx="640080" cy="640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2494c83168c_0_314"/>
          <p:cNvSpPr/>
          <p:nvPr>
            <p:ph idx="2" type="body"/>
          </p:nvPr>
        </p:nvSpPr>
        <p:spPr>
          <a:xfrm>
            <a:off x="371475" y="1149060"/>
            <a:ext cx="2057400" cy="5089800"/>
          </a:xfrm>
          <a:prstGeom prst="roundRect">
            <a:avLst>
              <a:gd fmla="val 7208" name="adj"/>
            </a:avLst>
          </a:prstGeom>
          <a:solidFill>
            <a:srgbClr val="FFF5CD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317" name="Google Shape;317;g2494c83168c_0_314"/>
          <p:cNvSpPr/>
          <p:nvPr>
            <p:ph idx="2" type="body"/>
          </p:nvPr>
        </p:nvSpPr>
        <p:spPr>
          <a:xfrm>
            <a:off x="2671975" y="1149060"/>
            <a:ext cx="9148500" cy="5089800"/>
          </a:xfrm>
          <a:prstGeom prst="roundRect">
            <a:avLst>
              <a:gd fmla="val 7208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318" name="Google Shape;318;g2494c83168c_0_314"/>
          <p:cNvSpPr txBox="1"/>
          <p:nvPr>
            <p:ph idx="1" type="body"/>
          </p:nvPr>
        </p:nvSpPr>
        <p:spPr>
          <a:xfrm>
            <a:off x="2440641" y="368301"/>
            <a:ext cx="73107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rgbClr val="000000"/>
                </a:solidFill>
              </a:rPr>
              <a:t>Billing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19" name="Google Shape;319;g2494c83168c_0_314"/>
          <p:cNvSpPr txBox="1"/>
          <p:nvPr>
            <p:ph idx="2" type="body"/>
          </p:nvPr>
        </p:nvSpPr>
        <p:spPr>
          <a:xfrm>
            <a:off x="371475" y="36830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Icons</a:t>
            </a:r>
            <a:endParaRPr/>
          </a:p>
        </p:txBody>
      </p:sp>
      <p:sp>
        <p:nvSpPr>
          <p:cNvPr id="320" name="Google Shape;320;g2494c83168c_0_314"/>
          <p:cNvSpPr txBox="1"/>
          <p:nvPr>
            <p:ph idx="2" type="body"/>
          </p:nvPr>
        </p:nvSpPr>
        <p:spPr>
          <a:xfrm>
            <a:off x="37147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/>
              <a:t>Category</a:t>
            </a:r>
            <a:endParaRPr/>
          </a:p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t/>
            </a:r>
            <a:endParaRPr/>
          </a:p>
        </p:txBody>
      </p:sp>
      <p:sp>
        <p:nvSpPr>
          <p:cNvPr id="321" name="Google Shape;321;g2494c83168c_0_314"/>
          <p:cNvSpPr txBox="1"/>
          <p:nvPr>
            <p:ph idx="2" type="body"/>
          </p:nvPr>
        </p:nvSpPr>
        <p:spPr>
          <a:xfrm>
            <a:off x="621752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Service</a:t>
            </a:r>
            <a:endParaRPr/>
          </a:p>
        </p:txBody>
      </p:sp>
      <p:pic>
        <p:nvPicPr>
          <p:cNvPr id="322" name="Google Shape;322;g2494c83168c_0_3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5850" y="1989150"/>
            <a:ext cx="548640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g2494c83168c_0_314"/>
          <p:cNvSpPr txBox="1"/>
          <p:nvPr>
            <p:ph idx="2" type="body"/>
          </p:nvPr>
        </p:nvSpPr>
        <p:spPr>
          <a:xfrm>
            <a:off x="3052975" y="26442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Billing</a:t>
            </a:r>
            <a:endParaRPr b="0" sz="1000"/>
          </a:p>
        </p:txBody>
      </p:sp>
      <p:pic>
        <p:nvPicPr>
          <p:cNvPr id="324" name="Google Shape;324;g2494c83168c_0_3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44738" y="1902700"/>
            <a:ext cx="640080" cy="640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24a0701369a_1_0"/>
          <p:cNvSpPr/>
          <p:nvPr>
            <p:ph idx="2" type="body"/>
          </p:nvPr>
        </p:nvSpPr>
        <p:spPr>
          <a:xfrm>
            <a:off x="371475" y="1149060"/>
            <a:ext cx="2057400" cy="5089800"/>
          </a:xfrm>
          <a:prstGeom prst="roundRect">
            <a:avLst>
              <a:gd fmla="val 7208" name="adj"/>
            </a:avLst>
          </a:prstGeom>
          <a:solidFill>
            <a:srgbClr val="FFF5CD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330" name="Google Shape;330;g24a0701369a_1_0"/>
          <p:cNvSpPr/>
          <p:nvPr>
            <p:ph idx="2" type="body"/>
          </p:nvPr>
        </p:nvSpPr>
        <p:spPr>
          <a:xfrm>
            <a:off x="2671975" y="1149060"/>
            <a:ext cx="9148500" cy="5089800"/>
          </a:xfrm>
          <a:prstGeom prst="roundRect">
            <a:avLst>
              <a:gd fmla="val 7208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331" name="Google Shape;331;g24a0701369a_1_0"/>
          <p:cNvSpPr txBox="1"/>
          <p:nvPr>
            <p:ph idx="1" type="body"/>
          </p:nvPr>
        </p:nvSpPr>
        <p:spPr>
          <a:xfrm>
            <a:off x="2440641" y="368301"/>
            <a:ext cx="73107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rgbClr val="000000"/>
                </a:solidFill>
              </a:rPr>
              <a:t>Security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32" name="Google Shape;332;g24a0701369a_1_0"/>
          <p:cNvSpPr txBox="1"/>
          <p:nvPr>
            <p:ph idx="2" type="body"/>
          </p:nvPr>
        </p:nvSpPr>
        <p:spPr>
          <a:xfrm>
            <a:off x="371475" y="36830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Icons</a:t>
            </a:r>
            <a:endParaRPr/>
          </a:p>
        </p:txBody>
      </p:sp>
      <p:sp>
        <p:nvSpPr>
          <p:cNvPr id="333" name="Google Shape;333;g24a0701369a_1_0"/>
          <p:cNvSpPr txBox="1"/>
          <p:nvPr>
            <p:ph idx="2" type="body"/>
          </p:nvPr>
        </p:nvSpPr>
        <p:spPr>
          <a:xfrm>
            <a:off x="37147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/>
              <a:t>Category</a:t>
            </a:r>
            <a:endParaRPr/>
          </a:p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t/>
            </a:r>
            <a:endParaRPr/>
          </a:p>
        </p:txBody>
      </p:sp>
      <p:sp>
        <p:nvSpPr>
          <p:cNvPr id="334" name="Google Shape;334;g24a0701369a_1_0"/>
          <p:cNvSpPr txBox="1"/>
          <p:nvPr>
            <p:ph idx="2" type="body"/>
          </p:nvPr>
        </p:nvSpPr>
        <p:spPr>
          <a:xfrm>
            <a:off x="621752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Service</a:t>
            </a:r>
            <a:endParaRPr/>
          </a:p>
        </p:txBody>
      </p:sp>
      <p:pic>
        <p:nvPicPr>
          <p:cNvPr id="335" name="Google Shape;335;g24a0701369a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44725" y="1920013"/>
            <a:ext cx="640080" cy="640080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g24a0701369a_1_0"/>
          <p:cNvSpPr txBox="1"/>
          <p:nvPr>
            <p:ph idx="2" type="body"/>
          </p:nvPr>
        </p:nvSpPr>
        <p:spPr>
          <a:xfrm>
            <a:off x="3052975" y="26442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DDoS Defender</a:t>
            </a:r>
            <a:endParaRPr b="0" sz="1000"/>
          </a:p>
        </p:txBody>
      </p:sp>
      <p:sp>
        <p:nvSpPr>
          <p:cNvPr id="337" name="Google Shape;337;g24a0701369a_1_0"/>
          <p:cNvSpPr txBox="1"/>
          <p:nvPr>
            <p:ph idx="2" type="body"/>
          </p:nvPr>
        </p:nvSpPr>
        <p:spPr>
          <a:xfrm>
            <a:off x="4076587" y="26442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IDS</a:t>
            </a:r>
            <a:endParaRPr b="0" sz="1000"/>
          </a:p>
        </p:txBody>
      </p:sp>
      <p:sp>
        <p:nvSpPr>
          <p:cNvPr id="338" name="Google Shape;338;g24a0701369a_1_0"/>
          <p:cNvSpPr txBox="1"/>
          <p:nvPr>
            <p:ph idx="2" type="body"/>
          </p:nvPr>
        </p:nvSpPr>
        <p:spPr>
          <a:xfrm>
            <a:off x="5100187" y="2644200"/>
            <a:ext cx="1023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Managed Security</a:t>
            </a:r>
            <a:endParaRPr b="0" sz="1000"/>
          </a:p>
        </p:txBody>
      </p:sp>
      <p:pic>
        <p:nvPicPr>
          <p:cNvPr id="339" name="Google Shape;339;g24a0701369a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68338" y="1920013"/>
            <a:ext cx="64008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g24a0701369a_1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91963" y="1920013"/>
            <a:ext cx="64008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g24a0701369a_1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25850" y="1989150"/>
            <a:ext cx="548640" cy="548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2494c83168c_0_656"/>
          <p:cNvSpPr txBox="1"/>
          <p:nvPr>
            <p:ph idx="1" type="body"/>
          </p:nvPr>
        </p:nvSpPr>
        <p:spPr>
          <a:xfrm>
            <a:off x="2440641" y="368301"/>
            <a:ext cx="73107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rgbClr val="000000"/>
                </a:solidFill>
              </a:rPr>
              <a:t>General Icon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47" name="Google Shape;347;g2494c83168c_0_656"/>
          <p:cNvSpPr txBox="1"/>
          <p:nvPr>
            <p:ph idx="2" type="body"/>
          </p:nvPr>
        </p:nvSpPr>
        <p:spPr>
          <a:xfrm>
            <a:off x="371475" y="36830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Icons</a:t>
            </a:r>
            <a:endParaRPr/>
          </a:p>
        </p:txBody>
      </p:sp>
      <p:sp>
        <p:nvSpPr>
          <p:cNvPr id="348" name="Google Shape;348;g2494c83168c_0_656"/>
          <p:cNvSpPr txBox="1"/>
          <p:nvPr>
            <p:ph idx="2" type="body"/>
          </p:nvPr>
        </p:nvSpPr>
        <p:spPr>
          <a:xfrm>
            <a:off x="349775" y="914289"/>
            <a:ext cx="2057400" cy="2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Compute</a:t>
            </a:r>
            <a:endParaRPr/>
          </a:p>
        </p:txBody>
      </p:sp>
      <p:cxnSp>
        <p:nvCxnSpPr>
          <p:cNvPr id="349" name="Google Shape;349;g2494c83168c_0_656"/>
          <p:cNvCxnSpPr/>
          <p:nvPr/>
        </p:nvCxnSpPr>
        <p:spPr>
          <a:xfrm>
            <a:off x="349775" y="1187282"/>
            <a:ext cx="11452800" cy="0"/>
          </a:xfrm>
          <a:prstGeom prst="straightConnector1">
            <a:avLst/>
          </a:prstGeom>
          <a:noFill/>
          <a:ln cap="flat" cmpd="sng" w="9525">
            <a:solidFill>
              <a:srgbClr val="8B8B8B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50" name="Google Shape;350;g2494c83168c_0_656"/>
          <p:cNvSpPr txBox="1"/>
          <p:nvPr>
            <p:ph idx="2" type="body"/>
          </p:nvPr>
        </p:nvSpPr>
        <p:spPr>
          <a:xfrm>
            <a:off x="369600" y="3603575"/>
            <a:ext cx="2780700" cy="2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/>
              <a:t>Network</a:t>
            </a:r>
            <a:endParaRPr/>
          </a:p>
        </p:txBody>
      </p:sp>
      <p:cxnSp>
        <p:nvCxnSpPr>
          <p:cNvPr id="351" name="Google Shape;351;g2494c83168c_0_656"/>
          <p:cNvCxnSpPr/>
          <p:nvPr/>
        </p:nvCxnSpPr>
        <p:spPr>
          <a:xfrm>
            <a:off x="369600" y="3876566"/>
            <a:ext cx="11452800" cy="0"/>
          </a:xfrm>
          <a:prstGeom prst="straightConnector1">
            <a:avLst/>
          </a:prstGeom>
          <a:noFill/>
          <a:ln cap="flat" cmpd="sng" w="9525">
            <a:solidFill>
              <a:srgbClr val="8B8B8B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52" name="Google Shape;352;g2494c83168c_0_656"/>
          <p:cNvSpPr txBox="1"/>
          <p:nvPr>
            <p:ph idx="2" type="body"/>
          </p:nvPr>
        </p:nvSpPr>
        <p:spPr>
          <a:xfrm>
            <a:off x="464075" y="2105375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Instance </a:t>
            </a:r>
            <a:endParaRPr b="0" sz="1000"/>
          </a:p>
        </p:txBody>
      </p:sp>
      <p:sp>
        <p:nvSpPr>
          <p:cNvPr id="353" name="Google Shape;353;g2494c83168c_0_656"/>
          <p:cNvSpPr txBox="1"/>
          <p:nvPr>
            <p:ph idx="2" type="body"/>
          </p:nvPr>
        </p:nvSpPr>
        <p:spPr>
          <a:xfrm>
            <a:off x="3535737" y="2105375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OS</a:t>
            </a:r>
            <a:endParaRPr b="0" sz="1000"/>
          </a:p>
        </p:txBody>
      </p:sp>
      <p:sp>
        <p:nvSpPr>
          <p:cNvPr id="354" name="Google Shape;354;g2494c83168c_0_656"/>
          <p:cNvSpPr txBox="1"/>
          <p:nvPr>
            <p:ph idx="2" type="body"/>
          </p:nvPr>
        </p:nvSpPr>
        <p:spPr>
          <a:xfrm>
            <a:off x="464075" y="48137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Security</a:t>
            </a:r>
            <a:endParaRPr b="0" sz="1000"/>
          </a:p>
        </p:txBody>
      </p:sp>
      <p:sp>
        <p:nvSpPr>
          <p:cNvPr id="355" name="Google Shape;355;g2494c83168c_0_656"/>
          <p:cNvSpPr txBox="1"/>
          <p:nvPr>
            <p:ph idx="2" type="body"/>
          </p:nvPr>
        </p:nvSpPr>
        <p:spPr>
          <a:xfrm>
            <a:off x="1487687" y="48137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IP Address</a:t>
            </a:r>
            <a:endParaRPr b="0" sz="1000"/>
          </a:p>
        </p:txBody>
      </p:sp>
      <p:sp>
        <p:nvSpPr>
          <p:cNvPr id="356" name="Google Shape;356;g2494c83168c_0_656"/>
          <p:cNvSpPr txBox="1"/>
          <p:nvPr>
            <p:ph idx="2" type="body"/>
          </p:nvPr>
        </p:nvSpPr>
        <p:spPr>
          <a:xfrm>
            <a:off x="2512125" y="48137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Router</a:t>
            </a:r>
            <a:endParaRPr b="0" sz="1000"/>
          </a:p>
        </p:txBody>
      </p:sp>
      <p:sp>
        <p:nvSpPr>
          <p:cNvPr id="357" name="Google Shape;357;g2494c83168c_0_656"/>
          <p:cNvSpPr txBox="1"/>
          <p:nvPr>
            <p:ph idx="2" type="body"/>
          </p:nvPr>
        </p:nvSpPr>
        <p:spPr>
          <a:xfrm>
            <a:off x="3535725" y="48137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NAT Gateway</a:t>
            </a:r>
            <a:endParaRPr b="0" sz="1000"/>
          </a:p>
        </p:txBody>
      </p:sp>
      <p:pic>
        <p:nvPicPr>
          <p:cNvPr id="358" name="Google Shape;358;g2494c83168c_0_6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78150" y="4173613"/>
            <a:ext cx="644347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g2494c83168c_0_65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24500" y="4173613"/>
            <a:ext cx="644347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g2494c83168c_0_65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3913" y="4173626"/>
            <a:ext cx="644347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g2494c83168c_0_656"/>
          <p:cNvPicPr preferRelativeResize="0"/>
          <p:nvPr/>
        </p:nvPicPr>
        <p:blipFill rotWithShape="1">
          <a:blip r:embed="rId6">
            <a:alphaModFix/>
          </a:blip>
          <a:srcRect b="0" l="709" r="717" t="0"/>
          <a:stretch/>
        </p:blipFill>
        <p:spPr>
          <a:xfrm>
            <a:off x="660413" y="1465288"/>
            <a:ext cx="630936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g2494c83168c_0_65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732050" y="1465288"/>
            <a:ext cx="630936" cy="640080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g2494c83168c_0_656"/>
          <p:cNvSpPr txBox="1"/>
          <p:nvPr>
            <p:ph idx="2" type="body"/>
          </p:nvPr>
        </p:nvSpPr>
        <p:spPr>
          <a:xfrm>
            <a:off x="1487687" y="2105375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Instances</a:t>
            </a:r>
            <a:endParaRPr b="0" sz="1000"/>
          </a:p>
        </p:txBody>
      </p:sp>
      <p:pic>
        <p:nvPicPr>
          <p:cNvPr id="364" name="Google Shape;364;g2494c83168c_0_656"/>
          <p:cNvPicPr preferRelativeResize="0"/>
          <p:nvPr/>
        </p:nvPicPr>
        <p:blipFill rotWithShape="1">
          <a:blip r:embed="rId8">
            <a:alphaModFix/>
          </a:blip>
          <a:srcRect b="0" l="327" r="335" t="0"/>
          <a:stretch/>
        </p:blipFill>
        <p:spPr>
          <a:xfrm>
            <a:off x="1681567" y="1460251"/>
            <a:ext cx="635841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g2494c83168c_0_656"/>
          <p:cNvPicPr preferRelativeResize="0"/>
          <p:nvPr/>
        </p:nvPicPr>
        <p:blipFill rotWithShape="1">
          <a:blip r:embed="rId9">
            <a:alphaModFix/>
          </a:blip>
          <a:srcRect b="335" l="0" r="0" t="327"/>
          <a:stretch/>
        </p:blipFill>
        <p:spPr>
          <a:xfrm>
            <a:off x="2701325" y="4173613"/>
            <a:ext cx="644347" cy="640080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g2494c83168c_0_656"/>
          <p:cNvSpPr txBox="1"/>
          <p:nvPr>
            <p:ph idx="2" type="body"/>
          </p:nvPr>
        </p:nvSpPr>
        <p:spPr>
          <a:xfrm>
            <a:off x="4557625" y="48137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Internet Gateway</a:t>
            </a:r>
            <a:endParaRPr b="0" sz="1000">
              <a:solidFill>
                <a:srgbClr val="000000"/>
              </a:solidFill>
            </a:endParaRPr>
          </a:p>
        </p:txBody>
      </p:sp>
      <p:pic>
        <p:nvPicPr>
          <p:cNvPr id="367" name="Google Shape;367;g2494c83168c_0_656"/>
          <p:cNvPicPr preferRelativeResize="0"/>
          <p:nvPr/>
        </p:nvPicPr>
        <p:blipFill rotWithShape="1">
          <a:blip r:embed="rId10">
            <a:alphaModFix/>
          </a:blip>
          <a:srcRect b="335" l="0" r="0" t="327"/>
          <a:stretch/>
        </p:blipFill>
        <p:spPr>
          <a:xfrm>
            <a:off x="4746400" y="4173613"/>
            <a:ext cx="644347" cy="640080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g2494c83168c_0_656"/>
          <p:cNvSpPr txBox="1"/>
          <p:nvPr>
            <p:ph idx="2" type="body"/>
          </p:nvPr>
        </p:nvSpPr>
        <p:spPr>
          <a:xfrm>
            <a:off x="5577825" y="48137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Firewall</a:t>
            </a:r>
            <a:endParaRPr b="0" sz="1000">
              <a:solidFill>
                <a:srgbClr val="000000"/>
              </a:solidFill>
            </a:endParaRPr>
          </a:p>
        </p:txBody>
      </p:sp>
      <p:pic>
        <p:nvPicPr>
          <p:cNvPr id="369" name="Google Shape;369;g2494c83168c_0_656"/>
          <p:cNvPicPr preferRelativeResize="0"/>
          <p:nvPr/>
        </p:nvPicPr>
        <p:blipFill rotWithShape="1">
          <a:blip r:embed="rId11">
            <a:alphaModFix/>
          </a:blip>
          <a:srcRect b="335" l="0" r="0" t="327"/>
          <a:stretch/>
        </p:blipFill>
        <p:spPr>
          <a:xfrm>
            <a:off x="5766600" y="4173613"/>
            <a:ext cx="644347" cy="640080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Google Shape;370;g2494c83168c_0_656"/>
          <p:cNvSpPr txBox="1"/>
          <p:nvPr>
            <p:ph idx="2" type="body"/>
          </p:nvPr>
        </p:nvSpPr>
        <p:spPr>
          <a:xfrm>
            <a:off x="2511712" y="2105375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Block Storage</a:t>
            </a:r>
            <a:endParaRPr b="0" sz="1000"/>
          </a:p>
        </p:txBody>
      </p:sp>
      <p:pic>
        <p:nvPicPr>
          <p:cNvPr id="371" name="Google Shape;371;g2494c83168c_0_656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2705592" y="1460251"/>
            <a:ext cx="635841" cy="640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"/>
          <p:cNvSpPr txBox="1"/>
          <p:nvPr>
            <p:ph idx="1" type="body"/>
          </p:nvPr>
        </p:nvSpPr>
        <p:spPr>
          <a:xfrm>
            <a:off x="3285700" y="287025"/>
            <a:ext cx="4372500" cy="45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2000"/>
              <a:t>Guidelines</a:t>
            </a:r>
            <a:endParaRPr sz="2000"/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2000"/>
              <a:t>Icons</a:t>
            </a:r>
            <a:endParaRPr sz="2000"/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2000">
                <a:solidFill>
                  <a:srgbClr val="000000"/>
                </a:solidFill>
              </a:rPr>
              <a:t>General Elements</a:t>
            </a:r>
            <a:endParaRPr sz="20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2000">
                <a:solidFill>
                  <a:srgbClr val="000000"/>
                </a:solidFill>
              </a:rPr>
              <a:t>Examples</a:t>
            </a:r>
            <a:endParaRPr sz="2000">
              <a:solidFill>
                <a:srgbClr val="000000"/>
              </a:solidFill>
            </a:endParaRPr>
          </a:p>
        </p:txBody>
      </p:sp>
      <p:sp>
        <p:nvSpPr>
          <p:cNvPr id="67" name="Google Shape;67;p2"/>
          <p:cNvSpPr txBox="1"/>
          <p:nvPr>
            <p:ph idx="1" type="body"/>
          </p:nvPr>
        </p:nvSpPr>
        <p:spPr>
          <a:xfrm>
            <a:off x="407800" y="4949400"/>
            <a:ext cx="11322600" cy="102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500">
                <a:solidFill>
                  <a:srgbClr val="000000"/>
                </a:solidFill>
              </a:rPr>
              <a:t>카카오 클라우드의 최신 Architecture Resources는 </a:t>
            </a:r>
            <a:br>
              <a:rPr lang="en-US" sz="1500">
                <a:solidFill>
                  <a:srgbClr val="000000"/>
                </a:solidFill>
              </a:rPr>
            </a:br>
            <a:r>
              <a:rPr lang="en-US" sz="1500">
                <a:solidFill>
                  <a:srgbClr val="000000"/>
                </a:solidFill>
              </a:rPr>
              <a:t>포털 &gt; 리소스 &gt; 아키텍처 리소스 다운로드 버튼을 통해 확인할 수 있습니다.</a:t>
            </a:r>
            <a:br>
              <a:rPr lang="en-US" sz="1500">
                <a:solidFill>
                  <a:srgbClr val="000000"/>
                </a:solidFill>
              </a:rPr>
            </a:br>
            <a:r>
              <a:rPr lang="en-US" sz="1500" u="sng">
                <a:solidFill>
                  <a:schemeClr val="hlink"/>
                </a:solidFill>
                <a:hlinkClick r:id="rId3"/>
              </a:rPr>
              <a:t>https://www.kakaocloud.com/resource</a:t>
            </a:r>
            <a:endParaRPr sz="1500">
              <a:solidFill>
                <a:srgbClr val="194BDC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t/>
            </a:r>
            <a:endParaRPr sz="15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2494c83168c_0_659"/>
          <p:cNvSpPr txBox="1"/>
          <p:nvPr>
            <p:ph idx="1" type="body"/>
          </p:nvPr>
        </p:nvSpPr>
        <p:spPr>
          <a:xfrm>
            <a:off x="2440641" y="368301"/>
            <a:ext cx="73107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rgbClr val="000000"/>
                </a:solidFill>
              </a:rPr>
              <a:t>General Icon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77" name="Google Shape;377;g2494c83168c_0_659"/>
          <p:cNvSpPr txBox="1"/>
          <p:nvPr>
            <p:ph idx="2" type="body"/>
          </p:nvPr>
        </p:nvSpPr>
        <p:spPr>
          <a:xfrm>
            <a:off x="371475" y="36830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Icons</a:t>
            </a:r>
            <a:endParaRPr/>
          </a:p>
        </p:txBody>
      </p:sp>
      <p:sp>
        <p:nvSpPr>
          <p:cNvPr id="378" name="Google Shape;378;g2494c83168c_0_659"/>
          <p:cNvSpPr txBox="1"/>
          <p:nvPr>
            <p:ph idx="2" type="body"/>
          </p:nvPr>
        </p:nvSpPr>
        <p:spPr>
          <a:xfrm>
            <a:off x="349775" y="914289"/>
            <a:ext cx="2057400" cy="2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Container Pack</a:t>
            </a:r>
            <a:endParaRPr/>
          </a:p>
        </p:txBody>
      </p:sp>
      <p:cxnSp>
        <p:nvCxnSpPr>
          <p:cNvPr id="379" name="Google Shape;379;g2494c83168c_0_659"/>
          <p:cNvCxnSpPr/>
          <p:nvPr/>
        </p:nvCxnSpPr>
        <p:spPr>
          <a:xfrm>
            <a:off x="349775" y="1187282"/>
            <a:ext cx="11452800" cy="0"/>
          </a:xfrm>
          <a:prstGeom prst="straightConnector1">
            <a:avLst/>
          </a:prstGeom>
          <a:noFill/>
          <a:ln cap="flat" cmpd="sng" w="9525">
            <a:solidFill>
              <a:srgbClr val="8B8B8B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80" name="Google Shape;380;g2494c83168c_0_659"/>
          <p:cNvSpPr txBox="1"/>
          <p:nvPr>
            <p:ph idx="2" type="body"/>
          </p:nvPr>
        </p:nvSpPr>
        <p:spPr>
          <a:xfrm>
            <a:off x="464075" y="2105375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Image</a:t>
            </a:r>
            <a:endParaRPr b="0" sz="1000"/>
          </a:p>
        </p:txBody>
      </p:sp>
      <p:sp>
        <p:nvSpPr>
          <p:cNvPr id="381" name="Google Shape;381;g2494c83168c_0_659"/>
          <p:cNvSpPr txBox="1"/>
          <p:nvPr>
            <p:ph idx="2" type="body"/>
          </p:nvPr>
        </p:nvSpPr>
        <p:spPr>
          <a:xfrm>
            <a:off x="1487687" y="2105375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Repository</a:t>
            </a:r>
            <a:endParaRPr b="0" sz="1000"/>
          </a:p>
        </p:txBody>
      </p:sp>
      <p:pic>
        <p:nvPicPr>
          <p:cNvPr id="382" name="Google Shape;382;g2494c83168c_0_6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5263" y="1480125"/>
            <a:ext cx="644347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g2494c83168c_0_65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77738" y="1480125"/>
            <a:ext cx="644347" cy="640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4"/>
          <p:cNvSpPr txBox="1"/>
          <p:nvPr>
            <p:ph idx="1" type="body"/>
          </p:nvPr>
        </p:nvSpPr>
        <p:spPr>
          <a:xfrm>
            <a:off x="2440641" y="368301"/>
            <a:ext cx="73107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rgbClr val="000000"/>
                </a:solidFill>
              </a:rPr>
              <a:t>General Icon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89" name="Google Shape;389;p4"/>
          <p:cNvSpPr txBox="1"/>
          <p:nvPr>
            <p:ph idx="2" type="body"/>
          </p:nvPr>
        </p:nvSpPr>
        <p:spPr>
          <a:xfrm>
            <a:off x="371475" y="36830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/>
              <a:t>Icons</a:t>
            </a:r>
            <a:endParaRPr/>
          </a:p>
        </p:txBody>
      </p:sp>
      <p:sp>
        <p:nvSpPr>
          <p:cNvPr id="390" name="Google Shape;390;p4"/>
          <p:cNvSpPr txBox="1"/>
          <p:nvPr>
            <p:ph idx="2" type="body"/>
          </p:nvPr>
        </p:nvSpPr>
        <p:spPr>
          <a:xfrm>
            <a:off x="1658725" y="2011663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Analysis1</a:t>
            </a:r>
            <a:endParaRPr b="0" sz="1000"/>
          </a:p>
        </p:txBody>
      </p:sp>
      <p:sp>
        <p:nvSpPr>
          <p:cNvPr id="391" name="Google Shape;391;p4"/>
          <p:cNvSpPr txBox="1"/>
          <p:nvPr>
            <p:ph idx="2" type="body"/>
          </p:nvPr>
        </p:nvSpPr>
        <p:spPr>
          <a:xfrm>
            <a:off x="2758525" y="2011663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Analysis2</a:t>
            </a:r>
            <a:endParaRPr b="0" sz="1000"/>
          </a:p>
        </p:txBody>
      </p:sp>
      <p:sp>
        <p:nvSpPr>
          <p:cNvPr id="392" name="Google Shape;392;p4"/>
          <p:cNvSpPr txBox="1"/>
          <p:nvPr>
            <p:ph idx="2" type="body"/>
          </p:nvPr>
        </p:nvSpPr>
        <p:spPr>
          <a:xfrm>
            <a:off x="3858325" y="2011663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Application</a:t>
            </a:r>
            <a:endParaRPr b="0" sz="1000"/>
          </a:p>
        </p:txBody>
      </p:sp>
      <p:sp>
        <p:nvSpPr>
          <p:cNvPr id="393" name="Google Shape;393;p4"/>
          <p:cNvSpPr txBox="1"/>
          <p:nvPr>
            <p:ph idx="2" type="body"/>
          </p:nvPr>
        </p:nvSpPr>
        <p:spPr>
          <a:xfrm>
            <a:off x="4958125" y="2011663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Authentication</a:t>
            </a:r>
            <a:endParaRPr b="0" sz="1000"/>
          </a:p>
        </p:txBody>
      </p:sp>
      <p:sp>
        <p:nvSpPr>
          <p:cNvPr id="394" name="Google Shape;394;p4"/>
          <p:cNvSpPr txBox="1"/>
          <p:nvPr>
            <p:ph idx="2" type="body"/>
          </p:nvPr>
        </p:nvSpPr>
        <p:spPr>
          <a:xfrm>
            <a:off x="6134088" y="2011663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Collection</a:t>
            </a:r>
            <a:endParaRPr b="0" sz="1000"/>
          </a:p>
        </p:txBody>
      </p:sp>
      <p:sp>
        <p:nvSpPr>
          <p:cNvPr id="395" name="Google Shape;395;p4"/>
          <p:cNvSpPr txBox="1"/>
          <p:nvPr>
            <p:ph idx="2" type="body"/>
          </p:nvPr>
        </p:nvSpPr>
        <p:spPr>
          <a:xfrm>
            <a:off x="10533313" y="2011663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Disk</a:t>
            </a:r>
            <a:endParaRPr b="0" sz="1000"/>
          </a:p>
        </p:txBody>
      </p:sp>
      <p:sp>
        <p:nvSpPr>
          <p:cNvPr id="396" name="Google Shape;396;p4"/>
          <p:cNvSpPr txBox="1"/>
          <p:nvPr>
            <p:ph idx="2" type="body"/>
          </p:nvPr>
        </p:nvSpPr>
        <p:spPr>
          <a:xfrm>
            <a:off x="1658725" y="32816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Email</a:t>
            </a:r>
            <a:endParaRPr b="0" sz="1000"/>
          </a:p>
        </p:txBody>
      </p:sp>
      <p:sp>
        <p:nvSpPr>
          <p:cNvPr id="397" name="Google Shape;397;p4"/>
          <p:cNvSpPr txBox="1"/>
          <p:nvPr>
            <p:ph idx="2" type="body"/>
          </p:nvPr>
        </p:nvSpPr>
        <p:spPr>
          <a:xfrm>
            <a:off x="2758525" y="32816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HSM</a:t>
            </a:r>
            <a:endParaRPr b="0" sz="1000"/>
          </a:p>
        </p:txBody>
      </p:sp>
      <p:sp>
        <p:nvSpPr>
          <p:cNvPr id="398" name="Google Shape;398;p4"/>
          <p:cNvSpPr txBox="1"/>
          <p:nvPr>
            <p:ph idx="2" type="body"/>
          </p:nvPr>
        </p:nvSpPr>
        <p:spPr>
          <a:xfrm>
            <a:off x="6057925" y="329325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Live streaming</a:t>
            </a:r>
            <a:endParaRPr b="0" sz="1000"/>
          </a:p>
        </p:txBody>
      </p:sp>
      <p:sp>
        <p:nvSpPr>
          <p:cNvPr id="399" name="Google Shape;399;p4"/>
          <p:cNvSpPr txBox="1"/>
          <p:nvPr>
            <p:ph idx="2" type="body"/>
          </p:nvPr>
        </p:nvSpPr>
        <p:spPr>
          <a:xfrm>
            <a:off x="7157725" y="329325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Mobile client</a:t>
            </a:r>
            <a:endParaRPr b="0" sz="1000"/>
          </a:p>
        </p:txBody>
      </p:sp>
      <p:sp>
        <p:nvSpPr>
          <p:cNvPr id="400" name="Google Shape;400;p4"/>
          <p:cNvSpPr txBox="1"/>
          <p:nvPr>
            <p:ph idx="2" type="body"/>
          </p:nvPr>
        </p:nvSpPr>
        <p:spPr>
          <a:xfrm>
            <a:off x="9433525" y="3304713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Multimedia</a:t>
            </a:r>
            <a:endParaRPr b="0" sz="1000"/>
          </a:p>
        </p:txBody>
      </p:sp>
      <p:sp>
        <p:nvSpPr>
          <p:cNvPr id="401" name="Google Shape;401;p4"/>
          <p:cNvSpPr txBox="1"/>
          <p:nvPr>
            <p:ph idx="2" type="body"/>
          </p:nvPr>
        </p:nvSpPr>
        <p:spPr>
          <a:xfrm>
            <a:off x="10533325" y="3304713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>
                <a:solidFill>
                  <a:srgbClr val="000000"/>
                </a:solidFill>
                <a:highlight>
                  <a:srgbClr val="FFFFFF"/>
                </a:highlight>
              </a:rPr>
              <a:t>Organization</a:t>
            </a:r>
            <a:endParaRPr b="0" sz="1000"/>
          </a:p>
        </p:txBody>
      </p:sp>
      <p:sp>
        <p:nvSpPr>
          <p:cNvPr id="402" name="Google Shape;402;p4"/>
          <p:cNvSpPr txBox="1"/>
          <p:nvPr>
            <p:ph idx="2" type="body"/>
          </p:nvPr>
        </p:nvSpPr>
        <p:spPr>
          <a:xfrm>
            <a:off x="1658738" y="44248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Processing</a:t>
            </a:r>
            <a:endParaRPr b="0" sz="1000"/>
          </a:p>
        </p:txBody>
      </p:sp>
      <p:sp>
        <p:nvSpPr>
          <p:cNvPr id="403" name="Google Shape;403;p4"/>
          <p:cNvSpPr txBox="1"/>
          <p:nvPr>
            <p:ph idx="2" type="body"/>
          </p:nvPr>
        </p:nvSpPr>
        <p:spPr>
          <a:xfrm>
            <a:off x="2758538" y="44248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Queue</a:t>
            </a:r>
            <a:endParaRPr b="0" sz="1000"/>
          </a:p>
        </p:txBody>
      </p:sp>
      <p:sp>
        <p:nvSpPr>
          <p:cNvPr id="404" name="Google Shape;404;p4"/>
          <p:cNvSpPr txBox="1"/>
          <p:nvPr>
            <p:ph idx="2" type="body"/>
          </p:nvPr>
        </p:nvSpPr>
        <p:spPr>
          <a:xfrm>
            <a:off x="3858338" y="44248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Scheduler</a:t>
            </a:r>
            <a:endParaRPr b="0" sz="1000"/>
          </a:p>
        </p:txBody>
      </p:sp>
      <p:sp>
        <p:nvSpPr>
          <p:cNvPr id="405" name="Google Shape;405;p4"/>
          <p:cNvSpPr txBox="1"/>
          <p:nvPr>
            <p:ph idx="2" type="body"/>
          </p:nvPr>
        </p:nvSpPr>
        <p:spPr>
          <a:xfrm>
            <a:off x="4958138" y="44248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SDK</a:t>
            </a:r>
            <a:endParaRPr b="0" sz="1000"/>
          </a:p>
        </p:txBody>
      </p:sp>
      <p:sp>
        <p:nvSpPr>
          <p:cNvPr id="406" name="Google Shape;406;p4"/>
          <p:cNvSpPr txBox="1"/>
          <p:nvPr>
            <p:ph idx="2" type="body"/>
          </p:nvPr>
        </p:nvSpPr>
        <p:spPr>
          <a:xfrm>
            <a:off x="6057938" y="44248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Search</a:t>
            </a:r>
            <a:endParaRPr b="0" sz="1000"/>
          </a:p>
        </p:txBody>
      </p:sp>
      <p:sp>
        <p:nvSpPr>
          <p:cNvPr id="407" name="Google Shape;407;p4"/>
          <p:cNvSpPr txBox="1"/>
          <p:nvPr>
            <p:ph idx="2" type="body"/>
          </p:nvPr>
        </p:nvSpPr>
        <p:spPr>
          <a:xfrm>
            <a:off x="7157750" y="44248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Server</a:t>
            </a:r>
            <a:endParaRPr b="0" sz="1000"/>
          </a:p>
        </p:txBody>
      </p:sp>
      <p:sp>
        <p:nvSpPr>
          <p:cNvPr id="408" name="Google Shape;408;p4"/>
          <p:cNvSpPr txBox="1"/>
          <p:nvPr>
            <p:ph idx="2" type="body"/>
          </p:nvPr>
        </p:nvSpPr>
        <p:spPr>
          <a:xfrm>
            <a:off x="8257538" y="44248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Settings</a:t>
            </a:r>
            <a:endParaRPr b="0" sz="1000"/>
          </a:p>
        </p:txBody>
      </p:sp>
      <p:sp>
        <p:nvSpPr>
          <p:cNvPr id="409" name="Google Shape;409;p4"/>
          <p:cNvSpPr txBox="1"/>
          <p:nvPr>
            <p:ph idx="2" type="body"/>
          </p:nvPr>
        </p:nvSpPr>
        <p:spPr>
          <a:xfrm>
            <a:off x="9357338" y="44248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SMS</a:t>
            </a:r>
            <a:endParaRPr b="0" sz="1000"/>
          </a:p>
        </p:txBody>
      </p:sp>
      <p:sp>
        <p:nvSpPr>
          <p:cNvPr id="410" name="Google Shape;410;p4"/>
          <p:cNvSpPr txBox="1"/>
          <p:nvPr>
            <p:ph idx="2" type="body"/>
          </p:nvPr>
        </p:nvSpPr>
        <p:spPr>
          <a:xfrm>
            <a:off x="10457138" y="44248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SSL</a:t>
            </a:r>
            <a:endParaRPr b="0" sz="1000"/>
          </a:p>
        </p:txBody>
      </p:sp>
      <p:sp>
        <p:nvSpPr>
          <p:cNvPr id="411" name="Google Shape;411;p4"/>
          <p:cNvSpPr txBox="1"/>
          <p:nvPr>
            <p:ph idx="2" type="body"/>
          </p:nvPr>
        </p:nvSpPr>
        <p:spPr>
          <a:xfrm>
            <a:off x="635125" y="4457575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PC</a:t>
            </a:r>
            <a:endParaRPr b="0" sz="1000"/>
          </a:p>
        </p:txBody>
      </p:sp>
      <p:pic>
        <p:nvPicPr>
          <p:cNvPr id="412" name="Google Shape;412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61017" y="1416099"/>
            <a:ext cx="614646" cy="610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62979" y="1364254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4" name="Google Shape;414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064936" y="1364254"/>
            <a:ext cx="610407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5" name="Google Shape;415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183967" y="1364254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6" name="Google Shape;416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338592" y="1364254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Google Shape;417;p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0737804" y="1364254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863204" y="2634192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p4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2963004" y="2634192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p4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6262392" y="2678604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Google Shape;421;p4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7362192" y="2678604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p4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9637992" y="2690067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3" name="Google Shape;423;p4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10737792" y="2690067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4" name="Google Shape;424;p4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1863204" y="3810154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p4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2963004" y="3810154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4"/>
          <p:cNvPicPr preferRelativeResize="0"/>
          <p:nvPr/>
        </p:nvPicPr>
        <p:blipFill rotWithShape="1">
          <a:blip r:embed="rId17">
            <a:alphaModFix/>
          </a:blip>
          <a:srcRect b="0" l="0" r="0" t="0"/>
          <a:stretch/>
        </p:blipFill>
        <p:spPr>
          <a:xfrm>
            <a:off x="4062804" y="3810154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p4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5162604" y="3810154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p4"/>
          <p:cNvPicPr preferRelativeResize="0"/>
          <p:nvPr/>
        </p:nvPicPr>
        <p:blipFill rotWithShape="1">
          <a:blip r:embed="rId19">
            <a:alphaModFix/>
          </a:blip>
          <a:srcRect b="0" l="0" r="0" t="0"/>
          <a:stretch/>
        </p:blipFill>
        <p:spPr>
          <a:xfrm>
            <a:off x="6262404" y="3810154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4"/>
          <p:cNvPicPr preferRelativeResize="0"/>
          <p:nvPr/>
        </p:nvPicPr>
        <p:blipFill rotWithShape="1">
          <a:blip r:embed="rId20">
            <a:alphaModFix/>
          </a:blip>
          <a:srcRect b="0" l="0" r="0" t="0"/>
          <a:stretch/>
        </p:blipFill>
        <p:spPr>
          <a:xfrm>
            <a:off x="7362217" y="3810154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" name="Google Shape;430;p4"/>
          <p:cNvPicPr preferRelativeResize="0"/>
          <p:nvPr/>
        </p:nvPicPr>
        <p:blipFill rotWithShape="1">
          <a:blip r:embed="rId21">
            <a:alphaModFix/>
          </a:blip>
          <a:srcRect b="0" l="0" r="0" t="0"/>
          <a:stretch/>
        </p:blipFill>
        <p:spPr>
          <a:xfrm>
            <a:off x="8462004" y="3810154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p4"/>
          <p:cNvPicPr preferRelativeResize="0"/>
          <p:nvPr/>
        </p:nvPicPr>
        <p:blipFill rotWithShape="1">
          <a:blip r:embed="rId22">
            <a:alphaModFix/>
          </a:blip>
          <a:srcRect b="335" l="0" r="0" t="347"/>
          <a:stretch/>
        </p:blipFill>
        <p:spPr>
          <a:xfrm>
            <a:off x="10661604" y="3810154"/>
            <a:ext cx="614646" cy="614646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4"/>
          <p:cNvSpPr txBox="1"/>
          <p:nvPr>
            <p:ph idx="2" type="body"/>
          </p:nvPr>
        </p:nvSpPr>
        <p:spPr>
          <a:xfrm>
            <a:off x="4958125" y="329325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Internet</a:t>
            </a:r>
            <a:endParaRPr b="0" sz="1000"/>
          </a:p>
        </p:txBody>
      </p:sp>
      <p:pic>
        <p:nvPicPr>
          <p:cNvPr id="433" name="Google Shape;433;p4"/>
          <p:cNvPicPr preferRelativeResize="0"/>
          <p:nvPr/>
        </p:nvPicPr>
        <p:blipFill rotWithShape="1">
          <a:blip r:embed="rId23">
            <a:alphaModFix/>
          </a:blip>
          <a:srcRect b="335" l="0" r="0" t="347"/>
          <a:stretch/>
        </p:blipFill>
        <p:spPr>
          <a:xfrm>
            <a:off x="5162592" y="2678604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4"/>
          <p:cNvPicPr preferRelativeResize="0"/>
          <p:nvPr/>
        </p:nvPicPr>
        <p:blipFill rotWithShape="1">
          <a:blip r:embed="rId24">
            <a:alphaModFix/>
          </a:blip>
          <a:srcRect b="0" l="0" r="0" t="0"/>
          <a:stretch/>
        </p:blipFill>
        <p:spPr>
          <a:xfrm>
            <a:off x="9563929" y="3810154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p4"/>
          <p:cNvPicPr preferRelativeResize="0"/>
          <p:nvPr/>
        </p:nvPicPr>
        <p:blipFill rotWithShape="1">
          <a:blip r:embed="rId25">
            <a:alphaModFix/>
          </a:blip>
          <a:srcRect b="0" l="0" r="0" t="0"/>
          <a:stretch/>
        </p:blipFill>
        <p:spPr>
          <a:xfrm>
            <a:off x="838542" y="3810154"/>
            <a:ext cx="614646" cy="614646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Google Shape;436;p4"/>
          <p:cNvSpPr txBox="1"/>
          <p:nvPr>
            <p:ph idx="2" type="body"/>
          </p:nvPr>
        </p:nvSpPr>
        <p:spPr>
          <a:xfrm>
            <a:off x="635125" y="2011663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Admin</a:t>
            </a:r>
            <a:endParaRPr b="0" sz="1000"/>
          </a:p>
        </p:txBody>
      </p:sp>
      <p:pic>
        <p:nvPicPr>
          <p:cNvPr id="437" name="Google Shape;437;p4"/>
          <p:cNvPicPr preferRelativeResize="0"/>
          <p:nvPr/>
        </p:nvPicPr>
        <p:blipFill rotWithShape="1">
          <a:blip r:embed="rId26">
            <a:alphaModFix/>
          </a:blip>
          <a:srcRect b="680" l="0" r="0" t="690"/>
          <a:stretch/>
        </p:blipFill>
        <p:spPr>
          <a:xfrm>
            <a:off x="837417" y="1416099"/>
            <a:ext cx="614646" cy="610407"/>
          </a:xfrm>
          <a:prstGeom prst="rect">
            <a:avLst/>
          </a:prstGeom>
          <a:noFill/>
          <a:ln>
            <a:noFill/>
          </a:ln>
        </p:spPr>
      </p:pic>
      <p:sp>
        <p:nvSpPr>
          <p:cNvPr id="438" name="Google Shape;438;p4"/>
          <p:cNvSpPr txBox="1"/>
          <p:nvPr>
            <p:ph idx="2" type="body"/>
          </p:nvPr>
        </p:nvSpPr>
        <p:spPr>
          <a:xfrm>
            <a:off x="7233925" y="203075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Database</a:t>
            </a:r>
            <a:endParaRPr b="0" sz="1000"/>
          </a:p>
        </p:txBody>
      </p:sp>
      <p:sp>
        <p:nvSpPr>
          <p:cNvPr id="439" name="Google Shape;439;p4"/>
          <p:cNvSpPr txBox="1"/>
          <p:nvPr>
            <p:ph idx="2" type="body"/>
          </p:nvPr>
        </p:nvSpPr>
        <p:spPr>
          <a:xfrm>
            <a:off x="8333725" y="203075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Desktop</a:t>
            </a:r>
            <a:endParaRPr b="0" sz="1000"/>
          </a:p>
        </p:txBody>
      </p:sp>
      <p:sp>
        <p:nvSpPr>
          <p:cNvPr id="440" name="Google Shape;440;p4"/>
          <p:cNvSpPr txBox="1"/>
          <p:nvPr>
            <p:ph idx="2" type="body"/>
          </p:nvPr>
        </p:nvSpPr>
        <p:spPr>
          <a:xfrm>
            <a:off x="9433525" y="203075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Devices</a:t>
            </a:r>
            <a:endParaRPr b="0" sz="1000"/>
          </a:p>
        </p:txBody>
      </p:sp>
      <p:pic>
        <p:nvPicPr>
          <p:cNvPr id="441" name="Google Shape;441;p4"/>
          <p:cNvPicPr preferRelativeResize="0"/>
          <p:nvPr/>
        </p:nvPicPr>
        <p:blipFill rotWithShape="1">
          <a:blip r:embed="rId27">
            <a:alphaModFix/>
          </a:blip>
          <a:srcRect b="335" l="0" r="0" t="347"/>
          <a:stretch/>
        </p:blipFill>
        <p:spPr>
          <a:xfrm>
            <a:off x="7438392" y="1416104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4"/>
          <p:cNvPicPr preferRelativeResize="0"/>
          <p:nvPr/>
        </p:nvPicPr>
        <p:blipFill rotWithShape="1">
          <a:blip r:embed="rId28">
            <a:alphaModFix/>
          </a:blip>
          <a:srcRect b="335" l="0" r="0" t="347"/>
          <a:stretch/>
        </p:blipFill>
        <p:spPr>
          <a:xfrm>
            <a:off x="8538192" y="1416104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43" name="Google Shape;443;p4"/>
          <p:cNvPicPr preferRelativeResize="0"/>
          <p:nvPr/>
        </p:nvPicPr>
        <p:blipFill rotWithShape="1">
          <a:blip r:embed="rId29">
            <a:alphaModFix/>
          </a:blip>
          <a:srcRect b="335" l="0" r="0" t="347"/>
          <a:stretch/>
        </p:blipFill>
        <p:spPr>
          <a:xfrm>
            <a:off x="9637992" y="1416104"/>
            <a:ext cx="614646" cy="614646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4"/>
          <p:cNvSpPr txBox="1"/>
          <p:nvPr>
            <p:ph idx="2" type="body"/>
          </p:nvPr>
        </p:nvSpPr>
        <p:spPr>
          <a:xfrm>
            <a:off x="632950" y="32816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Documents</a:t>
            </a:r>
            <a:endParaRPr b="0" sz="1000"/>
          </a:p>
        </p:txBody>
      </p:sp>
      <p:pic>
        <p:nvPicPr>
          <p:cNvPr id="445" name="Google Shape;445;p4"/>
          <p:cNvPicPr preferRelativeResize="0"/>
          <p:nvPr/>
        </p:nvPicPr>
        <p:blipFill rotWithShape="1">
          <a:blip r:embed="rId30">
            <a:alphaModFix/>
          </a:blip>
          <a:srcRect b="0" l="0" r="0" t="0"/>
          <a:stretch/>
        </p:blipFill>
        <p:spPr>
          <a:xfrm>
            <a:off x="837429" y="2634192"/>
            <a:ext cx="614646" cy="614646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4"/>
          <p:cNvSpPr txBox="1"/>
          <p:nvPr>
            <p:ph idx="2" type="body"/>
          </p:nvPr>
        </p:nvSpPr>
        <p:spPr>
          <a:xfrm>
            <a:off x="3858313" y="32816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Integration</a:t>
            </a:r>
            <a:endParaRPr b="0" sz="1000"/>
          </a:p>
        </p:txBody>
      </p:sp>
      <p:pic>
        <p:nvPicPr>
          <p:cNvPr id="447" name="Google Shape;447;p4"/>
          <p:cNvPicPr preferRelativeResize="0"/>
          <p:nvPr/>
        </p:nvPicPr>
        <p:blipFill rotWithShape="1">
          <a:blip r:embed="rId31">
            <a:alphaModFix/>
          </a:blip>
          <a:srcRect b="0" l="0" r="0" t="0"/>
          <a:stretch/>
        </p:blipFill>
        <p:spPr>
          <a:xfrm>
            <a:off x="4062792" y="2634192"/>
            <a:ext cx="614646" cy="614646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4"/>
          <p:cNvSpPr txBox="1"/>
          <p:nvPr>
            <p:ph idx="2" type="body"/>
          </p:nvPr>
        </p:nvSpPr>
        <p:spPr>
          <a:xfrm>
            <a:off x="8257525" y="329325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More</a:t>
            </a:r>
            <a:endParaRPr b="0" sz="1000"/>
          </a:p>
        </p:txBody>
      </p:sp>
      <p:pic>
        <p:nvPicPr>
          <p:cNvPr id="449" name="Google Shape;449;p4"/>
          <p:cNvPicPr preferRelativeResize="0"/>
          <p:nvPr/>
        </p:nvPicPr>
        <p:blipFill rotWithShape="1">
          <a:blip r:embed="rId32">
            <a:alphaModFix/>
          </a:blip>
          <a:srcRect b="335" l="0" r="0" t="347"/>
          <a:stretch/>
        </p:blipFill>
        <p:spPr>
          <a:xfrm>
            <a:off x="8461992" y="2678604"/>
            <a:ext cx="614646" cy="614646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4"/>
          <p:cNvSpPr txBox="1"/>
          <p:nvPr>
            <p:ph idx="2" type="body"/>
          </p:nvPr>
        </p:nvSpPr>
        <p:spPr>
          <a:xfrm>
            <a:off x="1656538" y="560075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Toolkit</a:t>
            </a:r>
            <a:endParaRPr b="0" sz="1000"/>
          </a:p>
        </p:txBody>
      </p:sp>
      <p:pic>
        <p:nvPicPr>
          <p:cNvPr id="451" name="Google Shape;451;p4"/>
          <p:cNvPicPr preferRelativeResize="0"/>
          <p:nvPr/>
        </p:nvPicPr>
        <p:blipFill rotWithShape="1">
          <a:blip r:embed="rId33">
            <a:alphaModFix/>
          </a:blip>
          <a:srcRect b="0" l="0" r="0" t="0"/>
          <a:stretch/>
        </p:blipFill>
        <p:spPr>
          <a:xfrm>
            <a:off x="1861004" y="4986104"/>
            <a:ext cx="614646" cy="614646"/>
          </a:xfrm>
          <a:prstGeom prst="rect">
            <a:avLst/>
          </a:prstGeom>
          <a:noFill/>
          <a:ln>
            <a:noFill/>
          </a:ln>
        </p:spPr>
      </p:pic>
      <p:sp>
        <p:nvSpPr>
          <p:cNvPr id="452" name="Google Shape;452;p4"/>
          <p:cNvSpPr txBox="1"/>
          <p:nvPr>
            <p:ph idx="2" type="body"/>
          </p:nvPr>
        </p:nvSpPr>
        <p:spPr>
          <a:xfrm>
            <a:off x="2682338" y="560075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VPN</a:t>
            </a:r>
            <a:endParaRPr b="0" sz="1000"/>
          </a:p>
        </p:txBody>
      </p:sp>
      <p:pic>
        <p:nvPicPr>
          <p:cNvPr id="453" name="Google Shape;453;p4"/>
          <p:cNvPicPr preferRelativeResize="0"/>
          <p:nvPr/>
        </p:nvPicPr>
        <p:blipFill rotWithShape="1">
          <a:blip r:embed="rId34">
            <a:alphaModFix/>
          </a:blip>
          <a:srcRect b="335" l="0" r="0" t="347"/>
          <a:stretch/>
        </p:blipFill>
        <p:spPr>
          <a:xfrm>
            <a:off x="2886804" y="4986104"/>
            <a:ext cx="614646" cy="614646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4"/>
          <p:cNvSpPr txBox="1"/>
          <p:nvPr>
            <p:ph idx="2" type="body"/>
          </p:nvPr>
        </p:nvSpPr>
        <p:spPr>
          <a:xfrm>
            <a:off x="630738" y="560075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System</a:t>
            </a:r>
            <a:endParaRPr b="0" sz="1000"/>
          </a:p>
        </p:txBody>
      </p:sp>
      <p:pic>
        <p:nvPicPr>
          <p:cNvPr id="455" name="Google Shape;455;p4"/>
          <p:cNvPicPr preferRelativeResize="0"/>
          <p:nvPr/>
        </p:nvPicPr>
        <p:blipFill rotWithShape="1">
          <a:blip r:embed="rId35">
            <a:alphaModFix/>
          </a:blip>
          <a:srcRect b="335" l="0" r="0" t="347"/>
          <a:stretch/>
        </p:blipFill>
        <p:spPr>
          <a:xfrm>
            <a:off x="835204" y="4986104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eneral-2.png" id="456" name="Google Shape;456;p4"/>
          <p:cNvPicPr preferRelativeResize="0"/>
          <p:nvPr/>
        </p:nvPicPr>
        <p:blipFill rotWithShape="1">
          <a:blip r:embed="rId36">
            <a:alphaModFix/>
          </a:blip>
          <a:srcRect b="0" l="0" r="0" t="0"/>
          <a:stretch/>
        </p:blipFill>
        <p:spPr>
          <a:xfrm>
            <a:off x="4065324" y="4968728"/>
            <a:ext cx="609601" cy="6096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eneral-1.png" id="457" name="Google Shape;457;p4"/>
          <p:cNvPicPr preferRelativeResize="0"/>
          <p:nvPr/>
        </p:nvPicPr>
        <p:blipFill rotWithShape="1">
          <a:blip r:embed="rId37">
            <a:alphaModFix/>
          </a:blip>
          <a:srcRect b="0" l="0" r="0" t="0"/>
          <a:stretch/>
        </p:blipFill>
        <p:spPr>
          <a:xfrm>
            <a:off x="6262403" y="4988627"/>
            <a:ext cx="609601" cy="6096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eneral.png" id="458" name="Google Shape;458;p4"/>
          <p:cNvPicPr preferRelativeResize="0"/>
          <p:nvPr/>
        </p:nvPicPr>
        <p:blipFill rotWithShape="1">
          <a:blip r:embed="rId38">
            <a:alphaModFix/>
          </a:blip>
          <a:srcRect b="0" l="0" r="0" t="0"/>
          <a:stretch/>
        </p:blipFill>
        <p:spPr>
          <a:xfrm>
            <a:off x="5165124" y="4988627"/>
            <a:ext cx="609601" cy="609601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4"/>
          <p:cNvSpPr txBox="1"/>
          <p:nvPr/>
        </p:nvSpPr>
        <p:spPr>
          <a:xfrm>
            <a:off x="3858324" y="5600749"/>
            <a:ext cx="1023601" cy="1539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lnSpcReduction="10000"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Database Backup</a:t>
            </a:r>
            <a:endParaRPr/>
          </a:p>
        </p:txBody>
      </p:sp>
      <p:sp>
        <p:nvSpPr>
          <p:cNvPr id="460" name="Google Shape;460;p4"/>
          <p:cNvSpPr txBox="1"/>
          <p:nvPr/>
        </p:nvSpPr>
        <p:spPr>
          <a:xfrm>
            <a:off x="4958124" y="5600749"/>
            <a:ext cx="1023601" cy="1539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lnSpcReduction="10000"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Server Backup</a:t>
            </a:r>
            <a:endParaRPr/>
          </a:p>
        </p:txBody>
      </p:sp>
      <p:sp>
        <p:nvSpPr>
          <p:cNvPr id="461" name="Google Shape;461;p4"/>
          <p:cNvSpPr txBox="1"/>
          <p:nvPr/>
        </p:nvSpPr>
        <p:spPr>
          <a:xfrm>
            <a:off x="6057924" y="5600749"/>
            <a:ext cx="1023601" cy="1539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lnSpcReduction="10000"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Opensource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2494c83168c_0_628"/>
          <p:cNvSpPr txBox="1"/>
          <p:nvPr>
            <p:ph idx="1" type="body"/>
          </p:nvPr>
        </p:nvSpPr>
        <p:spPr>
          <a:xfrm>
            <a:off x="2440641" y="368301"/>
            <a:ext cx="73107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rgbClr val="000000"/>
                </a:solidFill>
              </a:rPr>
              <a:t>General Icon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467" name="Google Shape;467;g2494c83168c_0_628"/>
          <p:cNvSpPr txBox="1"/>
          <p:nvPr>
            <p:ph idx="2" type="body"/>
          </p:nvPr>
        </p:nvSpPr>
        <p:spPr>
          <a:xfrm>
            <a:off x="371475" y="36830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Icons</a:t>
            </a:r>
            <a:endParaRPr/>
          </a:p>
        </p:txBody>
      </p:sp>
      <p:sp>
        <p:nvSpPr>
          <p:cNvPr id="468" name="Google Shape;468;g2494c83168c_0_628"/>
          <p:cNvSpPr txBox="1"/>
          <p:nvPr>
            <p:ph idx="2" type="body"/>
          </p:nvPr>
        </p:nvSpPr>
        <p:spPr>
          <a:xfrm>
            <a:off x="349775" y="914289"/>
            <a:ext cx="2057400" cy="2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/>
              <a:t>Cost</a:t>
            </a:r>
            <a:endParaRPr/>
          </a:p>
        </p:txBody>
      </p:sp>
      <p:cxnSp>
        <p:nvCxnSpPr>
          <p:cNvPr id="469" name="Google Shape;469;g2494c83168c_0_628"/>
          <p:cNvCxnSpPr/>
          <p:nvPr/>
        </p:nvCxnSpPr>
        <p:spPr>
          <a:xfrm>
            <a:off x="349775" y="1187282"/>
            <a:ext cx="11452800" cy="0"/>
          </a:xfrm>
          <a:prstGeom prst="straightConnector1">
            <a:avLst/>
          </a:prstGeom>
          <a:noFill/>
          <a:ln cap="flat" cmpd="sng" w="9525">
            <a:solidFill>
              <a:srgbClr val="8B8B8B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70" name="Google Shape;470;g2494c83168c_0_628"/>
          <p:cNvSpPr txBox="1"/>
          <p:nvPr>
            <p:ph idx="2" type="body"/>
          </p:nvPr>
        </p:nvSpPr>
        <p:spPr>
          <a:xfrm>
            <a:off x="369600" y="3603575"/>
            <a:ext cx="2780700" cy="2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/>
              <a:t>User</a:t>
            </a:r>
            <a:endParaRPr/>
          </a:p>
        </p:txBody>
      </p:sp>
      <p:cxnSp>
        <p:nvCxnSpPr>
          <p:cNvPr id="471" name="Google Shape;471;g2494c83168c_0_628"/>
          <p:cNvCxnSpPr/>
          <p:nvPr/>
        </p:nvCxnSpPr>
        <p:spPr>
          <a:xfrm>
            <a:off x="369600" y="3876566"/>
            <a:ext cx="11452800" cy="0"/>
          </a:xfrm>
          <a:prstGeom prst="straightConnector1">
            <a:avLst/>
          </a:prstGeom>
          <a:noFill/>
          <a:ln cap="flat" cmpd="sng" w="9525">
            <a:solidFill>
              <a:srgbClr val="8B8B8B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72" name="Google Shape;472;g2494c83168c_0_628"/>
          <p:cNvSpPr txBox="1"/>
          <p:nvPr>
            <p:ph idx="2" type="body"/>
          </p:nvPr>
        </p:nvSpPr>
        <p:spPr>
          <a:xfrm>
            <a:off x="464075" y="2105375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Calculation</a:t>
            </a:r>
            <a:endParaRPr b="0" sz="1000"/>
          </a:p>
        </p:txBody>
      </p:sp>
      <p:sp>
        <p:nvSpPr>
          <p:cNvPr id="473" name="Google Shape;473;g2494c83168c_0_628"/>
          <p:cNvSpPr txBox="1"/>
          <p:nvPr>
            <p:ph idx="2" type="body"/>
          </p:nvPr>
        </p:nvSpPr>
        <p:spPr>
          <a:xfrm>
            <a:off x="1487687" y="2105375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Check</a:t>
            </a:r>
            <a:endParaRPr b="0" sz="1000"/>
          </a:p>
        </p:txBody>
      </p:sp>
      <p:sp>
        <p:nvSpPr>
          <p:cNvPr id="474" name="Google Shape;474;g2494c83168c_0_628"/>
          <p:cNvSpPr txBox="1"/>
          <p:nvPr>
            <p:ph idx="2" type="body"/>
          </p:nvPr>
        </p:nvSpPr>
        <p:spPr>
          <a:xfrm>
            <a:off x="2512125" y="2105375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/>
              <a:t>C</a:t>
            </a:r>
            <a:r>
              <a:rPr b="0" lang="en-US" sz="1000">
                <a:solidFill>
                  <a:srgbClr val="000000"/>
                </a:solidFill>
              </a:rPr>
              <a:t>ost overview</a:t>
            </a:r>
            <a:endParaRPr b="0" sz="1000"/>
          </a:p>
        </p:txBody>
      </p:sp>
      <p:sp>
        <p:nvSpPr>
          <p:cNvPr id="475" name="Google Shape;475;g2494c83168c_0_628"/>
          <p:cNvSpPr txBox="1"/>
          <p:nvPr>
            <p:ph idx="2" type="body"/>
          </p:nvPr>
        </p:nvSpPr>
        <p:spPr>
          <a:xfrm>
            <a:off x="3535737" y="2105375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Credit Card</a:t>
            </a:r>
            <a:endParaRPr b="0" sz="1000"/>
          </a:p>
        </p:txBody>
      </p:sp>
      <p:sp>
        <p:nvSpPr>
          <p:cNvPr id="476" name="Google Shape;476;g2494c83168c_0_628"/>
          <p:cNvSpPr txBox="1"/>
          <p:nvPr>
            <p:ph idx="2" type="body"/>
          </p:nvPr>
        </p:nvSpPr>
        <p:spPr>
          <a:xfrm>
            <a:off x="464075" y="48137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User</a:t>
            </a:r>
            <a:endParaRPr b="0" sz="1000"/>
          </a:p>
        </p:txBody>
      </p:sp>
      <p:sp>
        <p:nvSpPr>
          <p:cNvPr id="477" name="Google Shape;477;g2494c83168c_0_628"/>
          <p:cNvSpPr txBox="1"/>
          <p:nvPr>
            <p:ph idx="2" type="body"/>
          </p:nvPr>
        </p:nvSpPr>
        <p:spPr>
          <a:xfrm>
            <a:off x="1487687" y="48137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Users</a:t>
            </a:r>
            <a:endParaRPr b="0" sz="1000"/>
          </a:p>
        </p:txBody>
      </p:sp>
      <p:sp>
        <p:nvSpPr>
          <p:cNvPr id="478" name="Google Shape;478;g2494c83168c_0_628"/>
          <p:cNvSpPr txBox="1"/>
          <p:nvPr>
            <p:ph idx="2" type="body"/>
          </p:nvPr>
        </p:nvSpPr>
        <p:spPr>
          <a:xfrm>
            <a:off x="2512125" y="48137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Developer</a:t>
            </a:r>
            <a:endParaRPr b="0" sz="1000"/>
          </a:p>
        </p:txBody>
      </p:sp>
      <p:sp>
        <p:nvSpPr>
          <p:cNvPr id="479" name="Google Shape;479;g2494c83168c_0_628"/>
          <p:cNvSpPr txBox="1"/>
          <p:nvPr>
            <p:ph idx="2" type="body"/>
          </p:nvPr>
        </p:nvSpPr>
        <p:spPr>
          <a:xfrm>
            <a:off x="3535737" y="48137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Administrator</a:t>
            </a:r>
            <a:endParaRPr b="0" sz="1000"/>
          </a:p>
        </p:txBody>
      </p:sp>
      <p:sp>
        <p:nvSpPr>
          <p:cNvPr id="480" name="Google Shape;480;g2494c83168c_0_628"/>
          <p:cNvSpPr txBox="1"/>
          <p:nvPr>
            <p:ph idx="2" type="body"/>
          </p:nvPr>
        </p:nvSpPr>
        <p:spPr>
          <a:xfrm>
            <a:off x="4560175" y="48137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Chat Bot</a:t>
            </a:r>
            <a:endParaRPr b="0" sz="1000"/>
          </a:p>
        </p:txBody>
      </p:sp>
      <p:sp>
        <p:nvSpPr>
          <p:cNvPr id="481" name="Google Shape;481;g2494c83168c_0_628"/>
          <p:cNvSpPr txBox="1"/>
          <p:nvPr>
            <p:ph idx="2" type="body"/>
          </p:nvPr>
        </p:nvSpPr>
        <p:spPr>
          <a:xfrm>
            <a:off x="5583787" y="48137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>
                <a:extLst>
                  <a:ext uri="http://customooxmlschemas.google.com/">
                    <go:slidesCustomData xmlns:go="http://customooxmlschemas.google.com/" textRoundtripDataId="5"/>
                  </a:ext>
                </a:extLst>
              </a:rPr>
              <a:t>Help Desk</a:t>
            </a:r>
            <a:endParaRPr b="0" sz="1000"/>
          </a:p>
        </p:txBody>
      </p:sp>
      <p:pic>
        <p:nvPicPr>
          <p:cNvPr id="482" name="Google Shape;482;g2494c83168c_0_6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27919" y="4173626"/>
            <a:ext cx="64008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3" name="Google Shape;483;g2494c83168c_0_6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51519" y="4173626"/>
            <a:ext cx="64008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4" name="Google Shape;484;g2494c83168c_0_6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703456" y="4173626"/>
            <a:ext cx="64008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g2494c83168c_0_62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756144" y="4173626"/>
            <a:ext cx="64008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6" name="Google Shape;486;g2494c83168c_0_62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55844" y="4173626"/>
            <a:ext cx="64008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7" name="Google Shape;487;g2494c83168c_0_62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679444" y="4173613"/>
            <a:ext cx="64008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g2494c83168c_0_628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55844" y="1460239"/>
            <a:ext cx="64008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" name="Google Shape;489;g2494c83168c_0_628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679456" y="1460239"/>
            <a:ext cx="64008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0" name="Google Shape;490;g2494c83168c_0_628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2703469" y="1460239"/>
            <a:ext cx="64008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" name="Google Shape;491;g2494c83168c_0_628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3727506" y="1460239"/>
            <a:ext cx="640080" cy="640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3"/>
          <p:cNvSpPr txBox="1"/>
          <p:nvPr>
            <p:ph type="title"/>
          </p:nvPr>
        </p:nvSpPr>
        <p:spPr>
          <a:xfrm>
            <a:off x="378411" y="1573504"/>
            <a:ext cx="10515600" cy="36551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</a:pPr>
            <a:r>
              <a:rPr lang="en-US"/>
              <a:t>General Elements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</a:pPr>
            <a:r>
              <a:t/>
            </a:r>
            <a:endParaRPr/>
          </a:p>
        </p:txBody>
      </p:sp>
      <p:pic>
        <p:nvPicPr>
          <p:cNvPr id="497" name="Google Shape;497;p3"/>
          <p:cNvPicPr preferRelativeResize="0"/>
          <p:nvPr/>
        </p:nvPicPr>
        <p:blipFill rotWithShape="1">
          <a:blip r:embed="rId3">
            <a:alphaModFix/>
          </a:blip>
          <a:srcRect b="-19153" l="-1419" r="-1427" t="-19139"/>
          <a:stretch/>
        </p:blipFill>
        <p:spPr>
          <a:xfrm>
            <a:off x="378850" y="438450"/>
            <a:ext cx="1440425" cy="34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24cbe11c4fb_2_0"/>
          <p:cNvSpPr txBox="1"/>
          <p:nvPr>
            <p:ph idx="2" type="body"/>
          </p:nvPr>
        </p:nvSpPr>
        <p:spPr>
          <a:xfrm>
            <a:off x="371475" y="36830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/>
              <a:t>General Elements</a:t>
            </a:r>
            <a:endParaRPr/>
          </a:p>
        </p:txBody>
      </p:sp>
      <p:sp>
        <p:nvSpPr>
          <p:cNvPr id="503" name="Google Shape;503;g24cbe11c4fb_2_0"/>
          <p:cNvSpPr/>
          <p:nvPr/>
        </p:nvSpPr>
        <p:spPr>
          <a:xfrm>
            <a:off x="355598" y="2469389"/>
            <a:ext cx="1828800" cy="888300"/>
          </a:xfrm>
          <a:prstGeom prst="rect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137150" lIns="457200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000" u="none" cap="none" strike="noStrike">
                <a:solidFill>
                  <a:srgbClr val="515151"/>
                </a:solidFill>
                <a:latin typeface="Arial"/>
                <a:ea typeface="Arial"/>
                <a:cs typeface="Arial"/>
                <a:sym typeface="Arial"/>
              </a:rPr>
              <a:t>VPC</a:t>
            </a:r>
            <a:endParaRPr b="0" i="0" sz="1000" u="none" cap="none" strike="noStrike">
              <a:solidFill>
                <a:srgbClr val="51515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4" name="Google Shape;504;g24cbe11c4fb_2_0"/>
          <p:cNvSpPr/>
          <p:nvPr/>
        </p:nvSpPr>
        <p:spPr>
          <a:xfrm>
            <a:off x="8067958" y="1420558"/>
            <a:ext cx="1828800" cy="888300"/>
          </a:xfrm>
          <a:prstGeom prst="rect">
            <a:avLst/>
          </a:prstGeom>
          <a:solidFill>
            <a:srgbClr val="EDF1FD"/>
          </a:solidFill>
          <a:ln>
            <a:noFill/>
          </a:ln>
        </p:spPr>
        <p:txBody>
          <a:bodyPr anchorCtr="0" anchor="t" bIns="137150" lIns="457200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000" u="none" cap="none" strike="noStrike">
                <a:solidFill>
                  <a:srgbClr val="194BDC"/>
                </a:solidFill>
                <a:latin typeface="Arial"/>
                <a:ea typeface="Arial"/>
                <a:cs typeface="Arial"/>
                <a:sym typeface="Arial"/>
              </a:rPr>
              <a:t>Private</a:t>
            </a:r>
            <a:r>
              <a:rPr b="0" i="0" lang="en-US" sz="1000" u="none" cap="none" strike="noStrike">
                <a:solidFill>
                  <a:srgbClr val="4C68D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1000" u="none" cap="none" strike="noStrike">
                <a:solidFill>
                  <a:srgbClr val="194BDC"/>
                </a:solidFill>
                <a:latin typeface="Arial"/>
                <a:ea typeface="Arial"/>
                <a:cs typeface="Arial"/>
                <a:sym typeface="Arial"/>
              </a:rPr>
              <a:t>subnet</a:t>
            </a:r>
            <a:endParaRPr b="0" i="0" sz="1000" u="none" cap="none" strike="noStrike">
              <a:solidFill>
                <a:srgbClr val="194BD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5" name="Google Shape;505;g24cbe11c4fb_2_0"/>
          <p:cNvSpPr/>
          <p:nvPr/>
        </p:nvSpPr>
        <p:spPr>
          <a:xfrm>
            <a:off x="2280973" y="1427040"/>
            <a:ext cx="1828800" cy="888300"/>
          </a:xfrm>
          <a:prstGeom prst="rect">
            <a:avLst/>
          </a:prstGeom>
          <a:noFill/>
          <a:ln cap="flat" cmpd="sng" w="9525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137150" lIns="457200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000" u="none" cap="none" strike="noStrike">
                <a:solidFill>
                  <a:srgbClr val="515151"/>
                </a:solidFill>
                <a:latin typeface="Arial"/>
                <a:ea typeface="Arial"/>
                <a:cs typeface="Arial"/>
                <a:sym typeface="Arial"/>
              </a:rPr>
              <a:t>Region</a:t>
            </a:r>
            <a:endParaRPr b="0" i="0" sz="1000" u="none" cap="none" strike="noStrike">
              <a:solidFill>
                <a:srgbClr val="51515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6" name="Google Shape;506;g24cbe11c4fb_2_0"/>
          <p:cNvSpPr/>
          <p:nvPr/>
        </p:nvSpPr>
        <p:spPr>
          <a:xfrm>
            <a:off x="4205843" y="1420541"/>
            <a:ext cx="1828800" cy="888300"/>
          </a:xfrm>
          <a:prstGeom prst="rect">
            <a:avLst/>
          </a:prstGeom>
          <a:noFill/>
          <a:ln cap="flat" cmpd="sng" w="12700">
            <a:solidFill>
              <a:srgbClr val="C5C5C5"/>
            </a:solidFill>
            <a:prstDash val="solid"/>
            <a:bevel/>
            <a:headEnd len="sm" w="sm" type="none"/>
            <a:tailEnd len="sm" w="sm" type="none"/>
          </a:ln>
        </p:spPr>
        <p:txBody>
          <a:bodyPr anchorCtr="0" anchor="t" bIns="137150" lIns="457200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000" u="none" cap="none" strike="noStrike">
                <a:solidFill>
                  <a:srgbClr val="515151"/>
                </a:solidFill>
                <a:latin typeface="Arial"/>
                <a:ea typeface="Arial"/>
                <a:cs typeface="Arial"/>
                <a:sym typeface="Arial"/>
              </a:rPr>
              <a:t>Organization</a:t>
            </a:r>
            <a:endParaRPr b="0" i="0" sz="1000" u="none" cap="none" strike="noStrike">
              <a:solidFill>
                <a:srgbClr val="51515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g24cbe11c4fb_2_0"/>
          <p:cNvSpPr/>
          <p:nvPr/>
        </p:nvSpPr>
        <p:spPr>
          <a:xfrm>
            <a:off x="6145931" y="2469377"/>
            <a:ext cx="1828800" cy="888300"/>
          </a:xfrm>
          <a:prstGeom prst="rect">
            <a:avLst/>
          </a:prstGeom>
          <a:noFill/>
          <a:ln cap="flat" cmpd="sng" w="9525">
            <a:solidFill>
              <a:srgbClr val="5A6B86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t" bIns="137150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000" u="none" cap="none" strike="noStrike">
                <a:solidFill>
                  <a:srgbClr val="676C72"/>
                </a:solidFill>
                <a:latin typeface="Arial"/>
                <a:ea typeface="Arial"/>
                <a:cs typeface="Arial"/>
                <a:sym typeface="Arial"/>
              </a:rPr>
              <a:t>Generic group</a:t>
            </a:r>
            <a:endParaRPr b="0" i="0" sz="1000" u="none" cap="none" strike="noStrike">
              <a:solidFill>
                <a:srgbClr val="676C7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g24cbe11c4fb_2_0"/>
          <p:cNvSpPr/>
          <p:nvPr/>
        </p:nvSpPr>
        <p:spPr>
          <a:xfrm>
            <a:off x="6145931" y="1420541"/>
            <a:ext cx="1828800" cy="888300"/>
          </a:xfrm>
          <a:prstGeom prst="rect">
            <a:avLst/>
          </a:prstGeom>
          <a:noFill/>
          <a:ln cap="flat" cmpd="sng" w="12700">
            <a:solidFill>
              <a:srgbClr val="C5C5C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457200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000" u="none" cap="none" strike="noStrike">
                <a:solidFill>
                  <a:srgbClr val="515151"/>
                </a:solidFill>
                <a:latin typeface="Arial"/>
                <a:ea typeface="Arial"/>
                <a:cs typeface="Arial"/>
                <a:sym typeface="Arial"/>
              </a:rPr>
              <a:t>Project</a:t>
            </a:r>
            <a:endParaRPr b="0" i="0" sz="1000" u="none" cap="none" strike="noStrike">
              <a:solidFill>
                <a:srgbClr val="51515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g24cbe11c4fb_2_0"/>
          <p:cNvSpPr/>
          <p:nvPr/>
        </p:nvSpPr>
        <p:spPr>
          <a:xfrm>
            <a:off x="10005275" y="1420558"/>
            <a:ext cx="1828800" cy="888300"/>
          </a:xfrm>
          <a:prstGeom prst="rect">
            <a:avLst/>
          </a:prstGeom>
          <a:solidFill>
            <a:srgbClr val="EBF6E7"/>
          </a:solidFill>
          <a:ln>
            <a:noFill/>
          </a:ln>
        </p:spPr>
        <p:txBody>
          <a:bodyPr anchorCtr="0" anchor="t" bIns="137150" lIns="457200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000" u="none" cap="none" strike="noStrike">
                <a:solidFill>
                  <a:srgbClr val="50AA00"/>
                </a:solidFill>
                <a:latin typeface="Arial"/>
                <a:ea typeface="Arial"/>
                <a:cs typeface="Arial"/>
                <a:sym typeface="Arial"/>
              </a:rPr>
              <a:t>Public subnet</a:t>
            </a:r>
            <a:endParaRPr b="0" i="0" sz="1000" u="none" cap="none" strike="noStrike">
              <a:solidFill>
                <a:srgbClr val="50AA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g24cbe11c4fb_2_0"/>
          <p:cNvSpPr/>
          <p:nvPr/>
        </p:nvSpPr>
        <p:spPr>
          <a:xfrm>
            <a:off x="8075613" y="2469377"/>
            <a:ext cx="1828800" cy="888300"/>
          </a:xfrm>
          <a:prstGeom prst="rect">
            <a:avLst/>
          </a:prstGeom>
          <a:solidFill>
            <a:srgbClr val="5A6B86">
              <a:alpha val="8627"/>
            </a:srgbClr>
          </a:solidFill>
          <a:ln>
            <a:noFill/>
          </a:ln>
        </p:spPr>
        <p:txBody>
          <a:bodyPr anchorCtr="0" anchor="t" bIns="137150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000" u="none" cap="none" strike="noStrik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rPr>
              <a:t>Generic group</a:t>
            </a:r>
            <a:endParaRPr b="0" i="0" sz="1000" u="none" cap="none" strike="noStrike">
              <a:solidFill>
                <a:srgbClr val="2F2F2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g24cbe11c4fb_2_0"/>
          <p:cNvSpPr txBox="1"/>
          <p:nvPr>
            <p:ph idx="2" type="body"/>
          </p:nvPr>
        </p:nvSpPr>
        <p:spPr>
          <a:xfrm>
            <a:off x="369600" y="914301"/>
            <a:ext cx="2057400" cy="2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Groups</a:t>
            </a:r>
            <a:endParaRPr/>
          </a:p>
        </p:txBody>
      </p:sp>
      <p:cxnSp>
        <p:nvCxnSpPr>
          <p:cNvPr id="512" name="Google Shape;512;g24cbe11c4fb_2_0"/>
          <p:cNvCxnSpPr/>
          <p:nvPr/>
        </p:nvCxnSpPr>
        <p:spPr>
          <a:xfrm flipH="1">
            <a:off x="349425" y="1187200"/>
            <a:ext cx="11472900" cy="30900"/>
          </a:xfrm>
          <a:prstGeom prst="straightConnector1">
            <a:avLst/>
          </a:prstGeom>
          <a:noFill/>
          <a:ln cap="flat" cmpd="sng" w="9525">
            <a:solidFill>
              <a:srgbClr val="8B8B8B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13" name="Google Shape;513;g24cbe11c4fb_2_0"/>
          <p:cNvSpPr txBox="1"/>
          <p:nvPr>
            <p:ph idx="2" type="body"/>
          </p:nvPr>
        </p:nvSpPr>
        <p:spPr>
          <a:xfrm>
            <a:off x="362475" y="3608876"/>
            <a:ext cx="2057400" cy="2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Arrows</a:t>
            </a:r>
            <a:endParaRPr/>
          </a:p>
        </p:txBody>
      </p:sp>
      <p:cxnSp>
        <p:nvCxnSpPr>
          <p:cNvPr id="514" name="Google Shape;514;g24cbe11c4fb_2_0"/>
          <p:cNvCxnSpPr/>
          <p:nvPr/>
        </p:nvCxnSpPr>
        <p:spPr>
          <a:xfrm>
            <a:off x="362475" y="3881875"/>
            <a:ext cx="5643300" cy="0"/>
          </a:xfrm>
          <a:prstGeom prst="straightConnector1">
            <a:avLst/>
          </a:prstGeom>
          <a:noFill/>
          <a:ln cap="flat" cmpd="sng" w="9525">
            <a:solidFill>
              <a:srgbClr val="8B8B8B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15" name="Google Shape;515;g24cbe11c4fb_2_0"/>
          <p:cNvCxnSpPr/>
          <p:nvPr/>
        </p:nvCxnSpPr>
        <p:spPr>
          <a:xfrm>
            <a:off x="432334" y="4294763"/>
            <a:ext cx="1608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cxnSp>
        <p:nvCxnSpPr>
          <p:cNvPr id="516" name="Google Shape;516;g24cbe11c4fb_2_0"/>
          <p:cNvCxnSpPr/>
          <p:nvPr/>
        </p:nvCxnSpPr>
        <p:spPr>
          <a:xfrm>
            <a:off x="432334" y="4510663"/>
            <a:ext cx="1608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17" name="Google Shape;517;g24cbe11c4fb_2_0"/>
          <p:cNvCxnSpPr/>
          <p:nvPr/>
        </p:nvCxnSpPr>
        <p:spPr>
          <a:xfrm>
            <a:off x="432334" y="4105850"/>
            <a:ext cx="1608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518" name="Google Shape;518;g24cbe11c4fb_2_0"/>
          <p:cNvCxnSpPr/>
          <p:nvPr/>
        </p:nvCxnSpPr>
        <p:spPr>
          <a:xfrm>
            <a:off x="4312435" y="4294763"/>
            <a:ext cx="1608900" cy="0"/>
          </a:xfrm>
          <a:prstGeom prst="straightConnector1">
            <a:avLst/>
          </a:prstGeom>
          <a:noFill/>
          <a:ln cap="flat" cmpd="sng" w="9525">
            <a:solidFill>
              <a:srgbClr val="194BDC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cxnSp>
        <p:nvCxnSpPr>
          <p:cNvPr id="519" name="Google Shape;519;g24cbe11c4fb_2_0"/>
          <p:cNvCxnSpPr/>
          <p:nvPr/>
        </p:nvCxnSpPr>
        <p:spPr>
          <a:xfrm>
            <a:off x="4312435" y="4510663"/>
            <a:ext cx="1608900" cy="0"/>
          </a:xfrm>
          <a:prstGeom prst="straightConnector1">
            <a:avLst/>
          </a:prstGeom>
          <a:noFill/>
          <a:ln cap="flat" cmpd="sng" w="9525">
            <a:solidFill>
              <a:srgbClr val="194BD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20" name="Google Shape;520;g24cbe11c4fb_2_0"/>
          <p:cNvCxnSpPr/>
          <p:nvPr/>
        </p:nvCxnSpPr>
        <p:spPr>
          <a:xfrm>
            <a:off x="4312435" y="4105850"/>
            <a:ext cx="1608900" cy="0"/>
          </a:xfrm>
          <a:prstGeom prst="straightConnector1">
            <a:avLst/>
          </a:prstGeom>
          <a:noFill/>
          <a:ln cap="flat" cmpd="sng" w="9525">
            <a:solidFill>
              <a:srgbClr val="194BD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521" name="Google Shape;521;g24cbe11c4fb_2_0"/>
          <p:cNvCxnSpPr/>
          <p:nvPr/>
        </p:nvCxnSpPr>
        <p:spPr>
          <a:xfrm>
            <a:off x="2354715" y="4294763"/>
            <a:ext cx="1608900" cy="0"/>
          </a:xfrm>
          <a:prstGeom prst="straightConnector1">
            <a:avLst/>
          </a:prstGeom>
          <a:noFill/>
          <a:ln cap="flat" cmpd="sng" w="9525">
            <a:solidFill>
              <a:srgbClr val="C8C8C8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cxnSp>
        <p:nvCxnSpPr>
          <p:cNvPr id="522" name="Google Shape;522;g24cbe11c4fb_2_0"/>
          <p:cNvCxnSpPr/>
          <p:nvPr/>
        </p:nvCxnSpPr>
        <p:spPr>
          <a:xfrm>
            <a:off x="2354715" y="4510663"/>
            <a:ext cx="1608900" cy="0"/>
          </a:xfrm>
          <a:prstGeom prst="straightConnector1">
            <a:avLst/>
          </a:prstGeom>
          <a:noFill/>
          <a:ln cap="flat" cmpd="sng" w="9525">
            <a:solidFill>
              <a:srgbClr val="C8C8C8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23" name="Google Shape;523;g24cbe11c4fb_2_0"/>
          <p:cNvCxnSpPr/>
          <p:nvPr/>
        </p:nvCxnSpPr>
        <p:spPr>
          <a:xfrm>
            <a:off x="2354715" y="4105850"/>
            <a:ext cx="1608900" cy="0"/>
          </a:xfrm>
          <a:prstGeom prst="straightConnector1">
            <a:avLst/>
          </a:prstGeom>
          <a:noFill/>
          <a:ln cap="flat" cmpd="sng" w="9525">
            <a:solidFill>
              <a:srgbClr val="C8C8C8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524" name="Google Shape;524;g24cbe11c4fb_2_0"/>
          <p:cNvCxnSpPr/>
          <p:nvPr/>
        </p:nvCxnSpPr>
        <p:spPr>
          <a:xfrm>
            <a:off x="432334" y="4735625"/>
            <a:ext cx="1608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ash"/>
            <a:miter lim="800000"/>
            <a:headEnd len="sm" w="sm" type="none"/>
            <a:tailEnd len="med" w="med" type="triangle"/>
          </a:ln>
        </p:spPr>
      </p:cxnSp>
      <p:cxnSp>
        <p:nvCxnSpPr>
          <p:cNvPr id="525" name="Google Shape;525;g24cbe11c4fb_2_0"/>
          <p:cNvCxnSpPr/>
          <p:nvPr/>
        </p:nvCxnSpPr>
        <p:spPr>
          <a:xfrm>
            <a:off x="4312435" y="4735625"/>
            <a:ext cx="1608900" cy="0"/>
          </a:xfrm>
          <a:prstGeom prst="straightConnector1">
            <a:avLst/>
          </a:prstGeom>
          <a:noFill/>
          <a:ln cap="flat" cmpd="sng" w="9525">
            <a:solidFill>
              <a:srgbClr val="194BDC"/>
            </a:solidFill>
            <a:prstDash val="dash"/>
            <a:miter lim="800000"/>
            <a:headEnd len="sm" w="sm" type="none"/>
            <a:tailEnd len="med" w="med" type="triangle"/>
          </a:ln>
        </p:spPr>
      </p:cxnSp>
      <p:cxnSp>
        <p:nvCxnSpPr>
          <p:cNvPr id="526" name="Google Shape;526;g24cbe11c4fb_2_0"/>
          <p:cNvCxnSpPr/>
          <p:nvPr/>
        </p:nvCxnSpPr>
        <p:spPr>
          <a:xfrm>
            <a:off x="2354715" y="4735625"/>
            <a:ext cx="1608900" cy="0"/>
          </a:xfrm>
          <a:prstGeom prst="straightConnector1">
            <a:avLst/>
          </a:prstGeom>
          <a:noFill/>
          <a:ln cap="flat" cmpd="sng" w="9525">
            <a:solidFill>
              <a:srgbClr val="C8C8C8"/>
            </a:solidFill>
            <a:prstDash val="dash"/>
            <a:miter lim="800000"/>
            <a:headEnd len="sm" w="sm" type="none"/>
            <a:tailEnd len="med" w="med" type="triangle"/>
          </a:ln>
        </p:spPr>
      </p:cxnSp>
      <p:sp>
        <p:nvSpPr>
          <p:cNvPr id="527" name="Google Shape;527;g24cbe11c4fb_2_0"/>
          <p:cNvSpPr txBox="1"/>
          <p:nvPr/>
        </p:nvSpPr>
        <p:spPr>
          <a:xfrm>
            <a:off x="2280973" y="2469377"/>
            <a:ext cx="1828800" cy="8883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Availability Zone</a:t>
            </a:r>
            <a:endParaRPr b="0" i="0" sz="1100" u="none" cap="none" strike="noStrike">
              <a:solidFill>
                <a:srgbClr val="01092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8" name="Google Shape;528;g24cbe11c4fb_2_0"/>
          <p:cNvSpPr txBox="1"/>
          <p:nvPr>
            <p:ph idx="2" type="body"/>
          </p:nvPr>
        </p:nvSpPr>
        <p:spPr>
          <a:xfrm>
            <a:off x="6247392" y="3608876"/>
            <a:ext cx="2057400" cy="2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/>
              <a:t>Role</a:t>
            </a:r>
            <a:endParaRPr/>
          </a:p>
        </p:txBody>
      </p:sp>
      <p:cxnSp>
        <p:nvCxnSpPr>
          <p:cNvPr id="529" name="Google Shape;529;g24cbe11c4fb_2_0"/>
          <p:cNvCxnSpPr/>
          <p:nvPr/>
        </p:nvCxnSpPr>
        <p:spPr>
          <a:xfrm>
            <a:off x="6247392" y="3881875"/>
            <a:ext cx="5660100" cy="0"/>
          </a:xfrm>
          <a:prstGeom prst="straightConnector1">
            <a:avLst/>
          </a:prstGeom>
          <a:noFill/>
          <a:ln cap="flat" cmpd="sng" w="9525">
            <a:solidFill>
              <a:srgbClr val="8B8B8B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30" name="Google Shape;530;g24cbe11c4fb_2_0"/>
          <p:cNvSpPr/>
          <p:nvPr/>
        </p:nvSpPr>
        <p:spPr>
          <a:xfrm>
            <a:off x="355598" y="1427041"/>
            <a:ext cx="1828800" cy="891300"/>
          </a:xfrm>
          <a:prstGeom prst="rect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137150" lIns="457200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000" u="none" cap="none" strike="noStrike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kakaocloud</a:t>
            </a:r>
            <a:endParaRPr b="0" i="0" sz="1000" u="none" cap="none" strike="noStrike">
              <a:solidFill>
                <a:srgbClr val="19191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1" name="Google Shape;531;g24cbe11c4fb_2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5598" y="1427038"/>
            <a:ext cx="365760" cy="365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2" name="Google Shape;532;g24cbe11c4fb_2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05843" y="1413683"/>
            <a:ext cx="365760" cy="365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3" name="Google Shape;533;g24cbe11c4fb_2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072675" y="1423013"/>
            <a:ext cx="365760" cy="365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4" name="Google Shape;534;g24cbe11c4fb_2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145931" y="1413695"/>
            <a:ext cx="365760" cy="365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5" name="Google Shape;535;g24cbe11c4fb_2_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0005275" y="1420538"/>
            <a:ext cx="365760" cy="365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6" name="Google Shape;536;g24cbe11c4fb_2_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280973" y="1415258"/>
            <a:ext cx="365760" cy="365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7" name="Google Shape;537;g24cbe11c4fb_2_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205843" y="2469377"/>
            <a:ext cx="365760" cy="365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8" name="Google Shape;538;g24cbe11c4fb_2_0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355598" y="2469389"/>
            <a:ext cx="365760" cy="365760"/>
          </a:xfrm>
          <a:prstGeom prst="rect">
            <a:avLst/>
          </a:prstGeom>
          <a:noFill/>
          <a:ln>
            <a:noFill/>
          </a:ln>
        </p:spPr>
      </p:pic>
      <p:sp>
        <p:nvSpPr>
          <p:cNvPr id="539" name="Google Shape;539;g24cbe11c4fb_2_0"/>
          <p:cNvSpPr/>
          <p:nvPr/>
        </p:nvSpPr>
        <p:spPr>
          <a:xfrm>
            <a:off x="4205843" y="2469377"/>
            <a:ext cx="1828800" cy="888300"/>
          </a:xfrm>
          <a:prstGeom prst="rect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137150" lIns="457200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000" u="none" cap="none" strike="noStrike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rPr>
              <a:t>Security group</a:t>
            </a:r>
            <a:endParaRPr b="0" i="0" sz="1000" u="none" cap="none" strike="noStrike">
              <a:solidFill>
                <a:srgbClr val="8B8B8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g24cbe11c4fb_2_0"/>
          <p:cNvSpPr txBox="1"/>
          <p:nvPr>
            <p:ph idx="2" type="body"/>
          </p:nvPr>
        </p:nvSpPr>
        <p:spPr>
          <a:xfrm>
            <a:off x="362475" y="5149526"/>
            <a:ext cx="2057400" cy="2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/>
              <a:t>Label</a:t>
            </a:r>
            <a:endParaRPr/>
          </a:p>
        </p:txBody>
      </p:sp>
      <p:cxnSp>
        <p:nvCxnSpPr>
          <p:cNvPr id="541" name="Google Shape;541;g24cbe11c4fb_2_0"/>
          <p:cNvCxnSpPr/>
          <p:nvPr/>
        </p:nvCxnSpPr>
        <p:spPr>
          <a:xfrm>
            <a:off x="362475" y="5422525"/>
            <a:ext cx="5547900" cy="0"/>
          </a:xfrm>
          <a:prstGeom prst="straightConnector1">
            <a:avLst/>
          </a:prstGeom>
          <a:noFill/>
          <a:ln cap="flat" cmpd="sng" w="9525">
            <a:solidFill>
              <a:srgbClr val="8B8B8B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42" name="Google Shape;542;g24cbe11c4fb_2_0"/>
          <p:cNvSpPr/>
          <p:nvPr/>
        </p:nvSpPr>
        <p:spPr>
          <a:xfrm>
            <a:off x="362475" y="5607175"/>
            <a:ext cx="1713600" cy="381000"/>
          </a:xfrm>
          <a:prstGeom prst="rect">
            <a:avLst/>
          </a:prstGeom>
          <a:solidFill>
            <a:srgbClr val="5A6B86">
              <a:alpha val="8627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01092B"/>
                </a:solidFill>
                <a:latin typeface="Arial"/>
                <a:ea typeface="Arial"/>
                <a:cs typeface="Arial"/>
                <a:sym typeface="Arial"/>
              </a:rPr>
              <a:t>Label</a:t>
            </a:r>
            <a:endParaRPr b="0" i="0" sz="1200" u="none" cap="none" strike="noStrike">
              <a:solidFill>
                <a:srgbClr val="01092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3" name="Google Shape;543;g24cbe11c4fb_2_0"/>
          <p:cNvSpPr/>
          <p:nvPr/>
        </p:nvSpPr>
        <p:spPr>
          <a:xfrm>
            <a:off x="2310395" y="5607175"/>
            <a:ext cx="1713600" cy="381000"/>
          </a:xfrm>
          <a:prstGeom prst="rect">
            <a:avLst/>
          </a:prstGeom>
          <a:solidFill>
            <a:srgbClr val="2F2F2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Label</a:t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4" name="Google Shape;544;g24cbe11c4fb_2_0"/>
          <p:cNvSpPr/>
          <p:nvPr/>
        </p:nvSpPr>
        <p:spPr>
          <a:xfrm>
            <a:off x="4198570" y="5607175"/>
            <a:ext cx="1713600" cy="381000"/>
          </a:xfrm>
          <a:prstGeom prst="rect">
            <a:avLst/>
          </a:prstGeom>
          <a:solidFill>
            <a:srgbClr val="194B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Label</a:t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45" name="Google Shape;545;g24cbe11c4fb_2_0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6459335" y="4067877"/>
            <a:ext cx="64008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6" name="Google Shape;546;g24cbe11c4fb_2_0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7640523" y="4067877"/>
            <a:ext cx="64008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7" name="Google Shape;547;g24cbe11c4fb_2_0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8821717" y="4067877"/>
            <a:ext cx="64008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8" name="Google Shape;548;g24cbe11c4fb_2_0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10002911" y="4067877"/>
            <a:ext cx="64008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9" name="Google Shape;549;g24cbe11c4fb_2_0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6459335" y="5151527"/>
            <a:ext cx="64008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0" name="Google Shape;550;g24cbe11c4fb_2_0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7640536" y="5151527"/>
            <a:ext cx="640080" cy="640080"/>
          </a:xfrm>
          <a:prstGeom prst="rect">
            <a:avLst/>
          </a:prstGeom>
          <a:noFill/>
          <a:ln>
            <a:noFill/>
          </a:ln>
        </p:spPr>
      </p:pic>
      <p:sp>
        <p:nvSpPr>
          <p:cNvPr id="551" name="Google Shape;551;g24cbe11c4fb_2_0"/>
          <p:cNvSpPr txBox="1"/>
          <p:nvPr>
            <p:ph idx="2" type="body"/>
          </p:nvPr>
        </p:nvSpPr>
        <p:spPr>
          <a:xfrm>
            <a:off x="6267573" y="470794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Billing Manager</a:t>
            </a:r>
            <a:endParaRPr b="0" sz="1000"/>
          </a:p>
        </p:txBody>
      </p:sp>
      <p:sp>
        <p:nvSpPr>
          <p:cNvPr id="552" name="Google Shape;552;g24cbe11c4fb_2_0"/>
          <p:cNvSpPr txBox="1"/>
          <p:nvPr>
            <p:ph idx="2" type="body"/>
          </p:nvPr>
        </p:nvSpPr>
        <p:spPr>
          <a:xfrm>
            <a:off x="7448761" y="470794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Billing Viewer</a:t>
            </a:r>
            <a:endParaRPr b="0" sz="1000"/>
          </a:p>
        </p:txBody>
      </p:sp>
      <p:sp>
        <p:nvSpPr>
          <p:cNvPr id="553" name="Google Shape;553;g24cbe11c4fb_2_0"/>
          <p:cNvSpPr txBox="1"/>
          <p:nvPr>
            <p:ph idx="2" type="body"/>
          </p:nvPr>
        </p:nvSpPr>
        <p:spPr>
          <a:xfrm>
            <a:off x="8629961" y="470794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Org Manager</a:t>
            </a:r>
            <a:endParaRPr b="0" sz="1000"/>
          </a:p>
        </p:txBody>
      </p:sp>
      <p:sp>
        <p:nvSpPr>
          <p:cNvPr id="554" name="Google Shape;554;g24cbe11c4fb_2_0"/>
          <p:cNvSpPr txBox="1"/>
          <p:nvPr>
            <p:ph idx="2" type="body"/>
          </p:nvPr>
        </p:nvSpPr>
        <p:spPr>
          <a:xfrm>
            <a:off x="9811161" y="470794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Org Owner</a:t>
            </a:r>
            <a:endParaRPr b="0" sz="1000"/>
          </a:p>
        </p:txBody>
      </p:sp>
      <p:sp>
        <p:nvSpPr>
          <p:cNvPr id="555" name="Google Shape;555;g24cbe11c4fb_2_0"/>
          <p:cNvSpPr txBox="1"/>
          <p:nvPr>
            <p:ph idx="2" type="body"/>
          </p:nvPr>
        </p:nvSpPr>
        <p:spPr>
          <a:xfrm>
            <a:off x="6267573" y="57916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Project Member</a:t>
            </a:r>
            <a:endParaRPr b="0" sz="1000"/>
          </a:p>
        </p:txBody>
      </p:sp>
      <p:sp>
        <p:nvSpPr>
          <p:cNvPr id="556" name="Google Shape;556;g24cbe11c4fb_2_0"/>
          <p:cNvSpPr txBox="1"/>
          <p:nvPr>
            <p:ph idx="2" type="body"/>
          </p:nvPr>
        </p:nvSpPr>
        <p:spPr>
          <a:xfrm>
            <a:off x="7448761" y="579159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Project Manager</a:t>
            </a:r>
            <a:endParaRPr b="0" sz="10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22d3933566b_1_101"/>
          <p:cNvSpPr txBox="1"/>
          <p:nvPr>
            <p:ph type="title"/>
          </p:nvPr>
        </p:nvSpPr>
        <p:spPr>
          <a:xfrm>
            <a:off x="378411" y="1573504"/>
            <a:ext cx="105156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</a:pPr>
            <a:r>
              <a:rPr lang="en-US">
                <a:solidFill>
                  <a:srgbClr val="000000"/>
                </a:solidFill>
              </a:rPr>
              <a:t>Examples </a:t>
            </a:r>
            <a:endParaRPr/>
          </a:p>
        </p:txBody>
      </p:sp>
      <p:pic>
        <p:nvPicPr>
          <p:cNvPr id="562" name="Google Shape;562;g22d3933566b_1_101"/>
          <p:cNvPicPr preferRelativeResize="0"/>
          <p:nvPr/>
        </p:nvPicPr>
        <p:blipFill rotWithShape="1">
          <a:blip r:embed="rId3">
            <a:alphaModFix/>
          </a:blip>
          <a:srcRect b="-19153" l="-1419" r="-1427" t="-19139"/>
          <a:stretch/>
        </p:blipFill>
        <p:spPr>
          <a:xfrm>
            <a:off x="378850" y="438450"/>
            <a:ext cx="1440425" cy="34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g24cbe11c108_2_1"/>
          <p:cNvSpPr/>
          <p:nvPr/>
        </p:nvSpPr>
        <p:spPr>
          <a:xfrm>
            <a:off x="3131038" y="2121398"/>
            <a:ext cx="5932500" cy="4366800"/>
          </a:xfrm>
          <a:prstGeom prst="rect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137150" lIns="457200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000" u="none" cap="none" strike="noStrike">
                <a:solidFill>
                  <a:srgbClr val="515151"/>
                </a:solidFill>
                <a:latin typeface="Arial"/>
                <a:ea typeface="Arial"/>
                <a:cs typeface="Arial"/>
                <a:sym typeface="Arial"/>
              </a:rPr>
              <a:t>VPC</a:t>
            </a:r>
            <a:endParaRPr b="0" i="0" sz="1000" u="none" cap="none" strike="noStrike">
              <a:solidFill>
                <a:srgbClr val="51515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Google Shape;568;g24cbe11c108_2_1"/>
          <p:cNvSpPr/>
          <p:nvPr/>
        </p:nvSpPr>
        <p:spPr>
          <a:xfrm>
            <a:off x="3684300" y="3246827"/>
            <a:ext cx="4776900" cy="3067200"/>
          </a:xfrm>
          <a:prstGeom prst="rect">
            <a:avLst/>
          </a:prstGeom>
          <a:solidFill>
            <a:srgbClr val="EBF6E7"/>
          </a:solidFill>
          <a:ln>
            <a:noFill/>
          </a:ln>
        </p:spPr>
        <p:txBody>
          <a:bodyPr anchorCtr="0" anchor="t" bIns="137150" lIns="457200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000" u="none" cap="none" strike="noStrike">
                <a:solidFill>
                  <a:srgbClr val="50AA00"/>
                </a:solidFill>
                <a:latin typeface="Arial"/>
                <a:ea typeface="Arial"/>
                <a:cs typeface="Arial"/>
                <a:sym typeface="Arial"/>
              </a:rPr>
              <a:t>Public subnet</a:t>
            </a:r>
            <a:endParaRPr b="0" i="0" sz="1000" u="none" cap="none" strike="noStrike">
              <a:solidFill>
                <a:srgbClr val="50AA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g24cbe11c108_2_1"/>
          <p:cNvSpPr/>
          <p:nvPr/>
        </p:nvSpPr>
        <p:spPr>
          <a:xfrm>
            <a:off x="4547338" y="5417919"/>
            <a:ext cx="3043800" cy="640200"/>
          </a:xfrm>
          <a:prstGeom prst="rect">
            <a:avLst/>
          </a:prstGeom>
          <a:noFill/>
          <a:ln cap="flat" cmpd="sng" w="9525">
            <a:solidFill>
              <a:srgbClr val="5A6B86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t" bIns="137150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000" u="none" cap="none" strike="noStrike">
                <a:solidFill>
                  <a:srgbClr val="676C72"/>
                </a:solidFill>
                <a:latin typeface="Arial"/>
                <a:ea typeface="Arial"/>
                <a:cs typeface="Arial"/>
                <a:sym typeface="Arial"/>
              </a:rPr>
              <a:t>Was</a:t>
            </a:r>
            <a:endParaRPr b="0" i="0" sz="1000" u="none" cap="none" strike="noStrike">
              <a:solidFill>
                <a:srgbClr val="676C7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0" name="Google Shape;570;g24cbe11c108_2_1"/>
          <p:cNvSpPr txBox="1"/>
          <p:nvPr>
            <p:ph idx="1" type="body"/>
          </p:nvPr>
        </p:nvSpPr>
        <p:spPr>
          <a:xfrm>
            <a:off x="2440641" y="368301"/>
            <a:ext cx="73107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</a:pPr>
            <a:r>
              <a:rPr lang="en-US">
                <a:solidFill>
                  <a:srgbClr val="000000"/>
                </a:solidFill>
              </a:rPr>
              <a:t>웹서비스 구성도</a:t>
            </a:r>
            <a:endParaRPr/>
          </a:p>
        </p:txBody>
      </p:sp>
      <p:sp>
        <p:nvSpPr>
          <p:cNvPr id="571" name="Google Shape;571;g24cbe11c108_2_1"/>
          <p:cNvSpPr txBox="1"/>
          <p:nvPr>
            <p:ph idx="2" type="body"/>
          </p:nvPr>
        </p:nvSpPr>
        <p:spPr>
          <a:xfrm>
            <a:off x="371475" y="36830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/>
              <a:t>아키텍처 다이어그램 예시</a:t>
            </a:r>
            <a:endParaRPr/>
          </a:p>
        </p:txBody>
      </p:sp>
      <p:sp>
        <p:nvSpPr>
          <p:cNvPr id="572" name="Google Shape;572;g24cbe11c108_2_1"/>
          <p:cNvSpPr/>
          <p:nvPr/>
        </p:nvSpPr>
        <p:spPr>
          <a:xfrm>
            <a:off x="4747600" y="1610175"/>
            <a:ext cx="2667900" cy="688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5A6B86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t" bIns="137150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676C7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3" name="Google Shape;573;g24cbe11c108_2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84274" y="3246832"/>
            <a:ext cx="334225" cy="334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74" name="Google Shape;574;g24cbe11c108_2_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28450" y="2121401"/>
            <a:ext cx="334225" cy="334226"/>
          </a:xfrm>
          <a:prstGeom prst="rect">
            <a:avLst/>
          </a:prstGeom>
          <a:noFill/>
          <a:ln>
            <a:noFill/>
          </a:ln>
        </p:spPr>
      </p:pic>
      <p:sp>
        <p:nvSpPr>
          <p:cNvPr id="575" name="Google Shape;575;g24cbe11c108_2_1"/>
          <p:cNvSpPr/>
          <p:nvPr/>
        </p:nvSpPr>
        <p:spPr>
          <a:xfrm>
            <a:off x="4547350" y="3629842"/>
            <a:ext cx="3043800" cy="640200"/>
          </a:xfrm>
          <a:prstGeom prst="rect">
            <a:avLst/>
          </a:prstGeom>
          <a:noFill/>
          <a:ln cap="flat" cmpd="sng" w="9525">
            <a:solidFill>
              <a:srgbClr val="5A6B86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t" bIns="137150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000" u="none" cap="none" strike="noStrike">
                <a:solidFill>
                  <a:srgbClr val="676C72"/>
                </a:solidFill>
                <a:latin typeface="Arial"/>
                <a:ea typeface="Arial"/>
                <a:cs typeface="Arial"/>
                <a:sym typeface="Arial"/>
              </a:rPr>
              <a:t>Web</a:t>
            </a:r>
            <a:endParaRPr b="0" i="0" sz="1000" u="none" cap="none" strike="noStrike">
              <a:solidFill>
                <a:srgbClr val="676C7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6" name="Google Shape;576;g24cbe11c108_2_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45759" y="3689276"/>
            <a:ext cx="410818" cy="4177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77" name="Google Shape;577;g24cbe11c108_2_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53300" y="3689276"/>
            <a:ext cx="410818" cy="417782"/>
          </a:xfrm>
          <a:prstGeom prst="rect">
            <a:avLst/>
          </a:prstGeom>
          <a:noFill/>
          <a:ln>
            <a:noFill/>
          </a:ln>
        </p:spPr>
      </p:pic>
      <p:sp>
        <p:nvSpPr>
          <p:cNvPr id="578" name="Google Shape;578;g24cbe11c108_2_1"/>
          <p:cNvSpPr txBox="1"/>
          <p:nvPr>
            <p:ph idx="2" type="body"/>
          </p:nvPr>
        </p:nvSpPr>
        <p:spPr>
          <a:xfrm>
            <a:off x="5613850" y="1290173"/>
            <a:ext cx="9354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Internet</a:t>
            </a:r>
            <a:endParaRPr b="0" sz="1000"/>
          </a:p>
        </p:txBody>
      </p:sp>
      <p:pic>
        <p:nvPicPr>
          <p:cNvPr id="579" name="Google Shape;579;g24cbe11c108_2_1"/>
          <p:cNvPicPr preferRelativeResize="0"/>
          <p:nvPr/>
        </p:nvPicPr>
        <p:blipFill rotWithShape="1">
          <a:blip r:embed="rId6">
            <a:alphaModFix/>
          </a:blip>
          <a:srcRect b="335" l="0" r="0" t="347"/>
          <a:stretch/>
        </p:blipFill>
        <p:spPr>
          <a:xfrm>
            <a:off x="5872659" y="921387"/>
            <a:ext cx="417781" cy="417782"/>
          </a:xfrm>
          <a:prstGeom prst="rect">
            <a:avLst/>
          </a:prstGeom>
          <a:noFill/>
          <a:ln>
            <a:noFill/>
          </a:ln>
        </p:spPr>
      </p:pic>
      <p:sp>
        <p:nvSpPr>
          <p:cNvPr id="580" name="Google Shape;580;g24cbe11c108_2_1"/>
          <p:cNvSpPr txBox="1"/>
          <p:nvPr>
            <p:ph idx="2" type="body"/>
          </p:nvPr>
        </p:nvSpPr>
        <p:spPr>
          <a:xfrm>
            <a:off x="5916684" y="2059148"/>
            <a:ext cx="13980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Internet Gateway</a:t>
            </a:r>
            <a:endParaRPr b="0" sz="1000">
              <a:solidFill>
                <a:srgbClr val="000000"/>
              </a:solidFill>
            </a:endParaRPr>
          </a:p>
        </p:txBody>
      </p:sp>
      <p:pic>
        <p:nvPicPr>
          <p:cNvPr id="581" name="Google Shape;581;g24cbe11c108_2_1"/>
          <p:cNvPicPr preferRelativeResize="0"/>
          <p:nvPr/>
        </p:nvPicPr>
        <p:blipFill rotWithShape="1">
          <a:blip r:embed="rId7">
            <a:alphaModFix/>
          </a:blip>
          <a:srcRect b="335" l="0" r="0" t="327"/>
          <a:stretch/>
        </p:blipFill>
        <p:spPr>
          <a:xfrm>
            <a:off x="6406777" y="1663126"/>
            <a:ext cx="417781" cy="417783"/>
          </a:xfrm>
          <a:prstGeom prst="rect">
            <a:avLst/>
          </a:prstGeom>
          <a:noFill/>
          <a:ln>
            <a:noFill/>
          </a:ln>
        </p:spPr>
      </p:pic>
      <p:sp>
        <p:nvSpPr>
          <p:cNvPr id="582" name="Google Shape;582;g24cbe11c108_2_1"/>
          <p:cNvSpPr txBox="1"/>
          <p:nvPr>
            <p:ph idx="2" type="body"/>
          </p:nvPr>
        </p:nvSpPr>
        <p:spPr>
          <a:xfrm>
            <a:off x="4983503" y="4060902"/>
            <a:ext cx="9354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Web1</a:t>
            </a:r>
            <a:endParaRPr b="0" sz="1000">
              <a:solidFill>
                <a:srgbClr val="000000"/>
              </a:solidFill>
            </a:endParaRPr>
          </a:p>
        </p:txBody>
      </p:sp>
      <p:sp>
        <p:nvSpPr>
          <p:cNvPr id="583" name="Google Shape;583;g24cbe11c108_2_1"/>
          <p:cNvSpPr txBox="1"/>
          <p:nvPr>
            <p:ph idx="2" type="body"/>
          </p:nvPr>
        </p:nvSpPr>
        <p:spPr>
          <a:xfrm>
            <a:off x="6191033" y="4060891"/>
            <a:ext cx="9354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Web2</a:t>
            </a:r>
            <a:endParaRPr b="0" sz="1000">
              <a:solidFill>
                <a:srgbClr val="000000"/>
              </a:solidFill>
            </a:endParaRPr>
          </a:p>
        </p:txBody>
      </p:sp>
      <p:pic>
        <p:nvPicPr>
          <p:cNvPr id="584" name="Google Shape;584;g24cbe11c108_2_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45759" y="5489034"/>
            <a:ext cx="410818" cy="4177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85" name="Google Shape;585;g24cbe11c108_2_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53300" y="5489034"/>
            <a:ext cx="410818" cy="417782"/>
          </a:xfrm>
          <a:prstGeom prst="rect">
            <a:avLst/>
          </a:prstGeom>
          <a:noFill/>
          <a:ln>
            <a:noFill/>
          </a:ln>
        </p:spPr>
      </p:pic>
      <p:sp>
        <p:nvSpPr>
          <p:cNvPr id="586" name="Google Shape;586;g24cbe11c108_2_1"/>
          <p:cNvSpPr txBox="1"/>
          <p:nvPr>
            <p:ph idx="2" type="body"/>
          </p:nvPr>
        </p:nvSpPr>
        <p:spPr>
          <a:xfrm>
            <a:off x="4981287" y="5846061"/>
            <a:ext cx="9354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Was1</a:t>
            </a:r>
            <a:endParaRPr b="0" sz="1000">
              <a:solidFill>
                <a:srgbClr val="000000"/>
              </a:solidFill>
            </a:endParaRPr>
          </a:p>
        </p:txBody>
      </p:sp>
      <p:sp>
        <p:nvSpPr>
          <p:cNvPr id="587" name="Google Shape;587;g24cbe11c108_2_1"/>
          <p:cNvSpPr txBox="1"/>
          <p:nvPr>
            <p:ph idx="2" type="body"/>
          </p:nvPr>
        </p:nvSpPr>
        <p:spPr>
          <a:xfrm>
            <a:off x="6191033" y="5846061"/>
            <a:ext cx="9354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Was2</a:t>
            </a:r>
            <a:endParaRPr b="0" sz="1000">
              <a:solidFill>
                <a:srgbClr val="000000"/>
              </a:solidFill>
            </a:endParaRPr>
          </a:p>
        </p:txBody>
      </p:sp>
      <p:sp>
        <p:nvSpPr>
          <p:cNvPr id="588" name="Google Shape;588;g24cbe11c108_2_1"/>
          <p:cNvSpPr txBox="1"/>
          <p:nvPr>
            <p:ph idx="2" type="body"/>
          </p:nvPr>
        </p:nvSpPr>
        <p:spPr>
          <a:xfrm>
            <a:off x="4981299" y="5022947"/>
            <a:ext cx="9354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EXT-LB</a:t>
            </a:r>
            <a:endParaRPr b="0" sz="1000">
              <a:solidFill>
                <a:srgbClr val="000000"/>
              </a:solidFill>
            </a:endParaRPr>
          </a:p>
        </p:txBody>
      </p:sp>
      <p:pic>
        <p:nvPicPr>
          <p:cNvPr id="589" name="Google Shape;589;g24cbe11c108_2_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240082" y="4570349"/>
            <a:ext cx="417782" cy="41778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90" name="Google Shape;590;g24cbe11c108_2_1"/>
          <p:cNvCxnSpPr>
            <a:stCxn id="578" idx="2"/>
            <a:endCxn id="572" idx="0"/>
          </p:cNvCxnSpPr>
          <p:nvPr/>
        </p:nvCxnSpPr>
        <p:spPr>
          <a:xfrm>
            <a:off x="6081550" y="1444073"/>
            <a:ext cx="0" cy="166200"/>
          </a:xfrm>
          <a:prstGeom prst="straightConnector1">
            <a:avLst/>
          </a:prstGeom>
          <a:noFill/>
          <a:ln cap="flat" cmpd="sng" w="9525">
            <a:solidFill>
              <a:srgbClr val="194BDC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91" name="Google Shape;591;g24cbe11c108_2_1"/>
          <p:cNvSpPr txBox="1"/>
          <p:nvPr>
            <p:ph idx="2" type="body"/>
          </p:nvPr>
        </p:nvSpPr>
        <p:spPr>
          <a:xfrm>
            <a:off x="4981287" y="2952331"/>
            <a:ext cx="9354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EXT-LB</a:t>
            </a:r>
            <a:endParaRPr b="0" sz="1000">
              <a:solidFill>
                <a:srgbClr val="000000"/>
              </a:solidFill>
            </a:endParaRPr>
          </a:p>
        </p:txBody>
      </p:sp>
      <p:pic>
        <p:nvPicPr>
          <p:cNvPr id="592" name="Google Shape;592;g24cbe11c108_2_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240071" y="2499732"/>
            <a:ext cx="417782" cy="41778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93" name="Google Shape;593;g24cbe11c108_2_1"/>
          <p:cNvCxnSpPr>
            <a:stCxn id="594" idx="2"/>
            <a:endCxn id="592" idx="0"/>
          </p:cNvCxnSpPr>
          <p:nvPr/>
        </p:nvCxnSpPr>
        <p:spPr>
          <a:xfrm flipH="1">
            <a:off x="5449100" y="2158173"/>
            <a:ext cx="2100" cy="341700"/>
          </a:xfrm>
          <a:prstGeom prst="straightConnector1">
            <a:avLst/>
          </a:prstGeom>
          <a:noFill/>
          <a:ln cap="flat" cmpd="sng" w="9525">
            <a:solidFill>
              <a:srgbClr val="194BD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595" name="Google Shape;595;g24cbe11c108_2_1"/>
          <p:cNvCxnSpPr>
            <a:stCxn id="582" idx="2"/>
            <a:endCxn id="589" idx="0"/>
          </p:cNvCxnSpPr>
          <p:nvPr/>
        </p:nvCxnSpPr>
        <p:spPr>
          <a:xfrm flipH="1">
            <a:off x="5449103" y="4214802"/>
            <a:ext cx="2100" cy="355500"/>
          </a:xfrm>
          <a:prstGeom prst="straightConnector1">
            <a:avLst/>
          </a:prstGeom>
          <a:noFill/>
          <a:ln cap="flat" cmpd="sng" w="9525">
            <a:solidFill>
              <a:srgbClr val="194BD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596" name="Google Shape;596;g24cbe11c108_2_1"/>
          <p:cNvCxnSpPr>
            <a:stCxn id="591" idx="2"/>
            <a:endCxn id="576" idx="0"/>
          </p:cNvCxnSpPr>
          <p:nvPr/>
        </p:nvCxnSpPr>
        <p:spPr>
          <a:xfrm>
            <a:off x="5448987" y="3106231"/>
            <a:ext cx="2100" cy="582900"/>
          </a:xfrm>
          <a:prstGeom prst="straightConnector1">
            <a:avLst/>
          </a:prstGeom>
          <a:noFill/>
          <a:ln cap="flat" cmpd="sng" w="9525">
            <a:solidFill>
              <a:srgbClr val="194BD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97" name="Google Shape;597;g24cbe11c108_2_1"/>
          <p:cNvCxnSpPr>
            <a:stCxn id="588" idx="2"/>
            <a:endCxn id="584" idx="0"/>
          </p:cNvCxnSpPr>
          <p:nvPr/>
        </p:nvCxnSpPr>
        <p:spPr>
          <a:xfrm>
            <a:off x="5448999" y="5176847"/>
            <a:ext cx="2100" cy="312300"/>
          </a:xfrm>
          <a:prstGeom prst="straightConnector1">
            <a:avLst/>
          </a:prstGeom>
          <a:noFill/>
          <a:ln cap="flat" cmpd="sng" w="9525">
            <a:solidFill>
              <a:srgbClr val="194BD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98" name="Google Shape;598;g24cbe11c108_2_1"/>
          <p:cNvCxnSpPr>
            <a:endCxn id="585" idx="0"/>
          </p:cNvCxnSpPr>
          <p:nvPr/>
        </p:nvCxnSpPr>
        <p:spPr>
          <a:xfrm>
            <a:off x="5455709" y="5306334"/>
            <a:ext cx="1203000" cy="182700"/>
          </a:xfrm>
          <a:prstGeom prst="bentConnector2">
            <a:avLst/>
          </a:prstGeom>
          <a:noFill/>
          <a:ln cap="flat" cmpd="sng" w="9525">
            <a:solidFill>
              <a:srgbClr val="194BD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99" name="Google Shape;599;g24cbe11c108_2_1"/>
          <p:cNvCxnSpPr>
            <a:endCxn id="583" idx="2"/>
          </p:cNvCxnSpPr>
          <p:nvPr/>
        </p:nvCxnSpPr>
        <p:spPr>
          <a:xfrm flipH="1" rot="10800000">
            <a:off x="5449733" y="4214791"/>
            <a:ext cx="1209000" cy="180000"/>
          </a:xfrm>
          <a:prstGeom prst="bentConnector2">
            <a:avLst/>
          </a:prstGeom>
          <a:noFill/>
          <a:ln cap="flat" cmpd="sng" w="9525">
            <a:solidFill>
              <a:srgbClr val="194BDC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00" name="Google Shape;600;g24cbe11c108_2_1"/>
          <p:cNvSpPr txBox="1"/>
          <p:nvPr>
            <p:ph idx="2" type="body"/>
          </p:nvPr>
        </p:nvSpPr>
        <p:spPr>
          <a:xfrm>
            <a:off x="4281890" y="4720420"/>
            <a:ext cx="9354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VIP</a:t>
            </a:r>
            <a:endParaRPr b="0" sz="1000">
              <a:solidFill>
                <a:srgbClr val="000000"/>
              </a:solidFill>
            </a:endParaRPr>
          </a:p>
        </p:txBody>
      </p:sp>
      <p:sp>
        <p:nvSpPr>
          <p:cNvPr id="601" name="Google Shape;601;g24cbe11c108_2_1"/>
          <p:cNvSpPr txBox="1"/>
          <p:nvPr>
            <p:ph idx="2" type="body"/>
          </p:nvPr>
        </p:nvSpPr>
        <p:spPr>
          <a:xfrm>
            <a:off x="4281890" y="2633904"/>
            <a:ext cx="9354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VIP</a:t>
            </a:r>
            <a:endParaRPr b="0" sz="1000">
              <a:solidFill>
                <a:srgbClr val="000000"/>
              </a:solidFill>
            </a:endParaRPr>
          </a:p>
        </p:txBody>
      </p:sp>
      <p:cxnSp>
        <p:nvCxnSpPr>
          <p:cNvPr id="602" name="Google Shape;602;g24cbe11c108_2_1"/>
          <p:cNvCxnSpPr>
            <a:endCxn id="577" idx="0"/>
          </p:cNvCxnSpPr>
          <p:nvPr/>
        </p:nvCxnSpPr>
        <p:spPr>
          <a:xfrm>
            <a:off x="5455709" y="3397976"/>
            <a:ext cx="1203000" cy="291300"/>
          </a:xfrm>
          <a:prstGeom prst="bentConnector2">
            <a:avLst/>
          </a:prstGeom>
          <a:noFill/>
          <a:ln cap="flat" cmpd="sng" w="9525">
            <a:solidFill>
              <a:srgbClr val="194BDC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94" name="Google Shape;594;g24cbe11c108_2_1"/>
          <p:cNvSpPr/>
          <p:nvPr/>
        </p:nvSpPr>
        <p:spPr>
          <a:xfrm>
            <a:off x="4945850" y="1777173"/>
            <a:ext cx="1010700" cy="381000"/>
          </a:xfrm>
          <a:prstGeom prst="rect">
            <a:avLst/>
          </a:prstGeom>
          <a:solidFill>
            <a:srgbClr val="5A6B86">
              <a:alpha val="8627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01092B"/>
                </a:solidFill>
                <a:latin typeface="Arial"/>
                <a:ea typeface="Arial"/>
                <a:cs typeface="Arial"/>
                <a:sym typeface="Arial"/>
              </a:rPr>
              <a:t>Public IP</a:t>
            </a:r>
            <a:endParaRPr b="0" i="0" sz="1000" u="none" cap="none" strike="noStrike">
              <a:solidFill>
                <a:srgbClr val="01092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25a1602f60_0_13"/>
          <p:cNvSpPr txBox="1"/>
          <p:nvPr>
            <p:ph type="title"/>
          </p:nvPr>
        </p:nvSpPr>
        <p:spPr>
          <a:xfrm>
            <a:off x="371486" y="1562104"/>
            <a:ext cx="105156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</a:pPr>
            <a:r>
              <a:rPr lang="en-US"/>
              <a:t>Guidelines</a:t>
            </a:r>
            <a:endParaRPr sz="3500"/>
          </a:p>
        </p:txBody>
      </p:sp>
      <p:pic>
        <p:nvPicPr>
          <p:cNvPr id="73" name="Google Shape;73;g225a1602f60_0_13"/>
          <p:cNvPicPr preferRelativeResize="0"/>
          <p:nvPr/>
        </p:nvPicPr>
        <p:blipFill rotWithShape="1">
          <a:blip r:embed="rId3">
            <a:alphaModFix/>
          </a:blip>
          <a:srcRect b="-19153" l="-1419" r="-1427" t="-19139"/>
          <a:stretch/>
        </p:blipFill>
        <p:spPr>
          <a:xfrm>
            <a:off x="378850" y="438450"/>
            <a:ext cx="1440425" cy="34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4bf9ad2775_0_0"/>
          <p:cNvSpPr txBox="1"/>
          <p:nvPr>
            <p:ph idx="1" type="body"/>
          </p:nvPr>
        </p:nvSpPr>
        <p:spPr>
          <a:xfrm>
            <a:off x="2440641" y="368301"/>
            <a:ext cx="73107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rgbClr val="000000"/>
                </a:solidFill>
              </a:rPr>
              <a:t>Icons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79" name="Google Shape;79;g24bf9ad2775_0_0"/>
          <p:cNvSpPr txBox="1"/>
          <p:nvPr>
            <p:ph idx="2" type="body"/>
          </p:nvPr>
        </p:nvSpPr>
        <p:spPr>
          <a:xfrm>
            <a:off x="371475" y="36830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Guidelines</a:t>
            </a:r>
            <a:endParaRPr/>
          </a:p>
        </p:txBody>
      </p:sp>
      <p:sp>
        <p:nvSpPr>
          <p:cNvPr id="80" name="Google Shape;80;g24bf9ad2775_0_0"/>
          <p:cNvSpPr txBox="1"/>
          <p:nvPr>
            <p:ph idx="2" type="body"/>
          </p:nvPr>
        </p:nvSpPr>
        <p:spPr>
          <a:xfrm>
            <a:off x="1286750" y="2480112"/>
            <a:ext cx="20574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>
                <a:extLst>
                  <a:ext uri="http://customooxmlschemas.google.com/">
                    <go:slidesCustomData xmlns:go="http://customooxmlschemas.google.com/" textRoundtripDataId="1"/>
                  </a:ext>
                </a:extLst>
              </a:rPr>
              <a:t>Category</a:t>
            </a:r>
            <a:r>
              <a:rPr lang="en-US"/>
              <a:t> icon</a:t>
            </a:r>
            <a:endParaRPr/>
          </a:p>
        </p:txBody>
      </p:sp>
      <p:sp>
        <p:nvSpPr>
          <p:cNvPr id="81" name="Google Shape;81;g24bf9ad2775_0_0"/>
          <p:cNvSpPr txBox="1"/>
          <p:nvPr>
            <p:ph idx="2" type="body"/>
          </p:nvPr>
        </p:nvSpPr>
        <p:spPr>
          <a:xfrm>
            <a:off x="4722950" y="2485137"/>
            <a:ext cx="20574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Service icon</a:t>
            </a:r>
            <a:endParaRPr/>
          </a:p>
        </p:txBody>
      </p:sp>
      <p:pic>
        <p:nvPicPr>
          <p:cNvPr id="82" name="Google Shape;82;g24bf9ad2775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31401" y="3347363"/>
            <a:ext cx="548640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g24bf9ad2775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90900" y="3301650"/>
            <a:ext cx="644347" cy="64008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g24bf9ad2775_0_0"/>
          <p:cNvSpPr txBox="1"/>
          <p:nvPr>
            <p:ph idx="2" type="body"/>
          </p:nvPr>
        </p:nvSpPr>
        <p:spPr>
          <a:xfrm>
            <a:off x="8121925" y="2485137"/>
            <a:ext cx="20574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General icon</a:t>
            </a:r>
            <a:endParaRPr/>
          </a:p>
        </p:txBody>
      </p:sp>
      <p:pic>
        <p:nvPicPr>
          <p:cNvPr id="85" name="Google Shape;85;g24bf9ad2775_0_0"/>
          <p:cNvPicPr preferRelativeResize="0"/>
          <p:nvPr/>
        </p:nvPicPr>
        <p:blipFill rotWithShape="1">
          <a:blip r:embed="rId5">
            <a:alphaModFix/>
          </a:blip>
          <a:srcRect b="335" l="0" r="0" t="327"/>
          <a:stretch/>
        </p:blipFill>
        <p:spPr>
          <a:xfrm>
            <a:off x="8053975" y="3317908"/>
            <a:ext cx="644347" cy="64008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g24bf9ad2775_0_0"/>
          <p:cNvSpPr txBox="1"/>
          <p:nvPr>
            <p:ph idx="2" type="body"/>
          </p:nvPr>
        </p:nvSpPr>
        <p:spPr>
          <a:xfrm>
            <a:off x="2499825" y="1090650"/>
            <a:ext cx="7192500" cy="8863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200">
                <a:solidFill>
                  <a:srgbClr val="000000"/>
                </a:solidFill>
              </a:rPr>
              <a:t>아이콘은 카테고리아이콘, 서비스 아이콘, 일반 아이콘 3종류로 구분됩니다.</a:t>
            </a:r>
            <a:endParaRPr b="0" sz="12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200">
                <a:solidFill>
                  <a:srgbClr val="000000"/>
                </a:solidFill>
              </a:rPr>
              <a:t>카카오클라우드 기반의 클라우드 인프라 구축을 위한 아키텍처 다이어그램 또는 제안서, 웹사이트, </a:t>
            </a:r>
            <a:br>
              <a:rPr b="0" lang="en-US" sz="1200">
                <a:solidFill>
                  <a:srgbClr val="000000"/>
                </a:solidFill>
              </a:rPr>
            </a:br>
            <a:r>
              <a:rPr b="0" lang="en-US" sz="1200">
                <a:solidFill>
                  <a:srgbClr val="000000"/>
                </a:solidFill>
              </a:rPr>
              <a:t>카카오클라우드 콘솔상에 사용 가능합니다.</a:t>
            </a:r>
            <a:endParaRPr b="0" sz="1200"/>
          </a:p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200">
                <a:solidFill>
                  <a:srgbClr val="000000"/>
                </a:solidFill>
              </a:rPr>
              <a:t> </a:t>
            </a:r>
            <a:endParaRPr b="0" sz="1200"/>
          </a:p>
        </p:txBody>
      </p:sp>
      <p:sp>
        <p:nvSpPr>
          <p:cNvPr id="87" name="Google Shape;87;g24bf9ad2775_0_0"/>
          <p:cNvSpPr txBox="1"/>
          <p:nvPr>
            <p:ph idx="2" type="body"/>
          </p:nvPr>
        </p:nvSpPr>
        <p:spPr>
          <a:xfrm>
            <a:off x="1286750" y="2863000"/>
            <a:ext cx="2057400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카카오클라우드 서비스 카테고리</a:t>
            </a:r>
            <a:endParaRPr b="0" sz="1000"/>
          </a:p>
        </p:txBody>
      </p:sp>
      <p:sp>
        <p:nvSpPr>
          <p:cNvPr id="88" name="Google Shape;88;g24bf9ad2775_0_0"/>
          <p:cNvSpPr txBox="1"/>
          <p:nvPr>
            <p:ph idx="2" type="body"/>
          </p:nvPr>
        </p:nvSpPr>
        <p:spPr>
          <a:xfrm>
            <a:off x="4722950" y="2863000"/>
            <a:ext cx="2057400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카카오클라우드 서비스</a:t>
            </a:r>
            <a:endParaRPr b="0" sz="1000"/>
          </a:p>
        </p:txBody>
      </p:sp>
      <p:sp>
        <p:nvSpPr>
          <p:cNvPr id="89" name="Google Shape;89;g24bf9ad2775_0_0"/>
          <p:cNvSpPr txBox="1"/>
          <p:nvPr>
            <p:ph idx="2" type="body"/>
          </p:nvPr>
        </p:nvSpPr>
        <p:spPr>
          <a:xfrm>
            <a:off x="8121925" y="2863000"/>
            <a:ext cx="20574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리소스 또는 일반 아이콘</a:t>
            </a:r>
            <a:endParaRPr b="0" sz="1000"/>
          </a:p>
        </p:txBody>
      </p:sp>
      <p:cxnSp>
        <p:nvCxnSpPr>
          <p:cNvPr id="90" name="Google Shape;90;g24bf9ad2775_0_0"/>
          <p:cNvCxnSpPr/>
          <p:nvPr/>
        </p:nvCxnSpPr>
        <p:spPr>
          <a:xfrm>
            <a:off x="4033550" y="2480100"/>
            <a:ext cx="0" cy="2411700"/>
          </a:xfrm>
          <a:prstGeom prst="straightConnector1">
            <a:avLst/>
          </a:prstGeom>
          <a:noFill/>
          <a:ln cap="flat" cmpd="sng" w="9525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1" name="Google Shape;91;g24bf9ad2775_0_0"/>
          <p:cNvCxnSpPr/>
          <p:nvPr/>
        </p:nvCxnSpPr>
        <p:spPr>
          <a:xfrm>
            <a:off x="7472275" y="2480100"/>
            <a:ext cx="0" cy="2411700"/>
          </a:xfrm>
          <a:prstGeom prst="straightConnector1">
            <a:avLst/>
          </a:prstGeom>
          <a:noFill/>
          <a:ln cap="flat" cmpd="sng" w="9525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92" name="Google Shape;92;g24bf9ad2775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632617" y="3330625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g24bf9ad2775_0_0"/>
          <p:cNvPicPr preferRelativeResize="0"/>
          <p:nvPr/>
        </p:nvPicPr>
        <p:blipFill rotWithShape="1">
          <a:blip r:embed="rId7">
            <a:alphaModFix/>
          </a:blip>
          <a:srcRect b="335" l="0" r="0" t="327"/>
          <a:stretch/>
        </p:blipFill>
        <p:spPr>
          <a:xfrm>
            <a:off x="8835875" y="4099326"/>
            <a:ext cx="644347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g24bf9ad2775_0_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8068817" y="4112042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g24bf9ad2775_0_0"/>
          <p:cNvPicPr preferRelativeResize="0"/>
          <p:nvPr/>
        </p:nvPicPr>
        <p:blipFill rotWithShape="1">
          <a:blip r:embed="rId9">
            <a:alphaModFix/>
          </a:blip>
          <a:srcRect b="335" l="0" r="0" t="347"/>
          <a:stretch/>
        </p:blipFill>
        <p:spPr>
          <a:xfrm>
            <a:off x="9632617" y="4112042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g24bf9ad2775_0_0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8858142" y="3330625"/>
            <a:ext cx="614646" cy="614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g24bf9ad2775_0_0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5430738" y="3301638"/>
            <a:ext cx="644347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g24bf9ad2775_0_0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5430738" y="4145038"/>
            <a:ext cx="644347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g24bf9ad2775_0_0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4590900" y="4145050"/>
            <a:ext cx="644347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g24bf9ad2775_0_0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6270575" y="3301638"/>
            <a:ext cx="644347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g24bf9ad2775_0_0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2041125" y="3347363"/>
            <a:ext cx="548640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g24bf9ad2775_0_0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2911150" y="3347363"/>
            <a:ext cx="548640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g24bf9ad2775_0_0"/>
          <p:cNvPicPr preferRelativeResize="0"/>
          <p:nvPr/>
        </p:nvPicPr>
        <p:blipFill rotWithShape="1">
          <a:blip r:embed="rId17">
            <a:alphaModFix/>
          </a:blip>
          <a:srcRect b="0" l="0" r="0" t="0"/>
          <a:stretch/>
        </p:blipFill>
        <p:spPr>
          <a:xfrm>
            <a:off x="1247813" y="4236475"/>
            <a:ext cx="548640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g24bf9ad2775_0_0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2104100" y="4236475"/>
            <a:ext cx="548640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g24bf9ad2775_0_0"/>
          <p:cNvPicPr preferRelativeResize="0"/>
          <p:nvPr/>
        </p:nvPicPr>
        <p:blipFill rotWithShape="1">
          <a:blip r:embed="rId19">
            <a:alphaModFix/>
          </a:blip>
          <a:srcRect b="0" l="0" r="0" t="0"/>
          <a:stretch/>
        </p:blipFill>
        <p:spPr>
          <a:xfrm>
            <a:off x="2919350" y="4236475"/>
            <a:ext cx="548640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g24bf9ad2775_0_0"/>
          <p:cNvPicPr preferRelativeResize="0"/>
          <p:nvPr/>
        </p:nvPicPr>
        <p:blipFill rotWithShape="1">
          <a:blip r:embed="rId20">
            <a:alphaModFix/>
          </a:blip>
          <a:srcRect b="0" l="0" r="0" t="0"/>
          <a:stretch/>
        </p:blipFill>
        <p:spPr>
          <a:xfrm>
            <a:off x="6270563" y="4145050"/>
            <a:ext cx="644347" cy="640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4bf9ad2775_0_50"/>
          <p:cNvSpPr txBox="1"/>
          <p:nvPr>
            <p:ph idx="1" type="body"/>
          </p:nvPr>
        </p:nvSpPr>
        <p:spPr>
          <a:xfrm>
            <a:off x="2440641" y="368301"/>
            <a:ext cx="73107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rgbClr val="000000"/>
                </a:solidFill>
              </a:rPr>
              <a:t>활용 가이드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12" name="Google Shape;112;g24bf9ad2775_0_50"/>
          <p:cNvSpPr txBox="1"/>
          <p:nvPr>
            <p:ph idx="2" type="body"/>
          </p:nvPr>
        </p:nvSpPr>
        <p:spPr>
          <a:xfrm>
            <a:off x="371475" y="36830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Guidelines</a:t>
            </a:r>
            <a:endParaRPr/>
          </a:p>
        </p:txBody>
      </p:sp>
      <p:sp>
        <p:nvSpPr>
          <p:cNvPr id="113" name="Google Shape;113;g24bf9ad2775_0_50"/>
          <p:cNvSpPr txBox="1"/>
          <p:nvPr>
            <p:ph idx="2" type="body"/>
          </p:nvPr>
        </p:nvSpPr>
        <p:spPr>
          <a:xfrm>
            <a:off x="1005301" y="2485137"/>
            <a:ext cx="45720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/>
              <a:t>Icon</a:t>
            </a:r>
            <a:endParaRPr/>
          </a:p>
        </p:txBody>
      </p:sp>
      <p:sp>
        <p:nvSpPr>
          <p:cNvPr id="114" name="Google Shape;114;g24bf9ad2775_0_50"/>
          <p:cNvSpPr txBox="1"/>
          <p:nvPr>
            <p:ph idx="2" type="body"/>
          </p:nvPr>
        </p:nvSpPr>
        <p:spPr>
          <a:xfrm>
            <a:off x="6614700" y="2485137"/>
            <a:ext cx="45720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Groups</a:t>
            </a:r>
            <a:endParaRPr/>
          </a:p>
        </p:txBody>
      </p:sp>
      <p:sp>
        <p:nvSpPr>
          <p:cNvPr id="115" name="Google Shape;115;g24bf9ad2775_0_50"/>
          <p:cNvSpPr txBox="1"/>
          <p:nvPr>
            <p:ph idx="2" type="body"/>
          </p:nvPr>
        </p:nvSpPr>
        <p:spPr>
          <a:xfrm>
            <a:off x="2499825" y="1090650"/>
            <a:ext cx="7192500" cy="2215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200">
                <a:solidFill>
                  <a:srgbClr val="000000"/>
                </a:solidFill>
              </a:rPr>
              <a:t>카카오클라우드 Architecture Resources의 올바른 사용을 위해 아래 가이드를 확인해주세요</a:t>
            </a:r>
            <a:endParaRPr b="0" sz="1200"/>
          </a:p>
        </p:txBody>
      </p:sp>
      <p:sp>
        <p:nvSpPr>
          <p:cNvPr id="116" name="Google Shape;116;g24bf9ad2775_0_50"/>
          <p:cNvSpPr txBox="1"/>
          <p:nvPr>
            <p:ph idx="2" type="body"/>
          </p:nvPr>
        </p:nvSpPr>
        <p:spPr>
          <a:xfrm>
            <a:off x="1005300" y="2868025"/>
            <a:ext cx="45720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921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●"/>
            </a:pPr>
            <a:r>
              <a:rPr b="0" lang="en-US" sz="1000">
                <a:solidFill>
                  <a:srgbClr val="000000"/>
                </a:solidFill>
              </a:rPr>
              <a:t>아이콘 크기 조절 시 Shift를 누르고 크기조정박스의 모서리를 사용하여 </a:t>
            </a:r>
            <a:br>
              <a:rPr b="0" lang="en-US" sz="1000">
                <a:solidFill>
                  <a:srgbClr val="000000"/>
                </a:solidFill>
              </a:rPr>
            </a:br>
            <a:r>
              <a:rPr b="0" lang="en-US" sz="1000">
                <a:solidFill>
                  <a:srgbClr val="000000"/>
                </a:solidFill>
              </a:rPr>
              <a:t>가로,세로 비율을 유지하세요.</a:t>
            </a:r>
            <a:endParaRPr b="0" sz="10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b="0" sz="1000">
              <a:solidFill>
                <a:srgbClr val="000000"/>
              </a:solidFill>
            </a:endParaRPr>
          </a:p>
          <a:p>
            <a:pPr indent="-2921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●"/>
            </a:pPr>
            <a:r>
              <a:rPr b="0" lang="en-US" sz="1000">
                <a:solidFill>
                  <a:srgbClr val="000000"/>
                </a:solidFill>
              </a:rPr>
              <a:t>아이콘을 회전시켜 사용하지 마세요. </a:t>
            </a:r>
            <a:endParaRPr b="0" sz="1000"/>
          </a:p>
        </p:txBody>
      </p:sp>
      <p:sp>
        <p:nvSpPr>
          <p:cNvPr id="117" name="Google Shape;117;g24bf9ad2775_0_50"/>
          <p:cNvSpPr txBox="1"/>
          <p:nvPr>
            <p:ph idx="2" type="body"/>
          </p:nvPr>
        </p:nvSpPr>
        <p:spPr>
          <a:xfrm>
            <a:off x="6614700" y="2863000"/>
            <a:ext cx="457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921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b="0" lang="en-US" sz="1000">
                <a:solidFill>
                  <a:srgbClr val="000000"/>
                </a:solidFill>
              </a:rPr>
              <a:t>그룹 박스 크기 조절시 박스만 선택 후 우측 하단 모서리를 사용하여 조정하세요.</a:t>
            </a:r>
            <a:endParaRPr b="0" sz="10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b="0" sz="1000">
              <a:solidFill>
                <a:srgbClr val="000000"/>
              </a:solidFill>
            </a:endParaRPr>
          </a:p>
        </p:txBody>
      </p:sp>
      <p:cxnSp>
        <p:nvCxnSpPr>
          <p:cNvPr id="118" name="Google Shape;118;g24bf9ad2775_0_50"/>
          <p:cNvCxnSpPr/>
          <p:nvPr/>
        </p:nvCxnSpPr>
        <p:spPr>
          <a:xfrm>
            <a:off x="6096000" y="2485125"/>
            <a:ext cx="3000" cy="2821500"/>
          </a:xfrm>
          <a:prstGeom prst="straightConnector1">
            <a:avLst/>
          </a:prstGeom>
          <a:noFill/>
          <a:ln cap="flat" cmpd="sng" w="9525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19" name="Google Shape;119;g24bf9ad2775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89538" y="3656525"/>
            <a:ext cx="2268257" cy="1180105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g24bf9ad2775_0_50"/>
          <p:cNvSpPr/>
          <p:nvPr/>
        </p:nvSpPr>
        <p:spPr>
          <a:xfrm>
            <a:off x="9758461" y="4537263"/>
            <a:ext cx="446100" cy="446100"/>
          </a:xfrm>
          <a:prstGeom prst="ellipse">
            <a:avLst/>
          </a:prstGeom>
          <a:noFill/>
          <a:ln cap="flat" cmpd="sng" w="38100">
            <a:solidFill>
              <a:srgbClr val="194B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1" name="Google Shape;121;g24bf9ad2775_0_50"/>
          <p:cNvCxnSpPr/>
          <p:nvPr/>
        </p:nvCxnSpPr>
        <p:spPr>
          <a:xfrm>
            <a:off x="9552543" y="4338908"/>
            <a:ext cx="264600" cy="264600"/>
          </a:xfrm>
          <a:prstGeom prst="straightConnector1">
            <a:avLst/>
          </a:prstGeom>
          <a:noFill/>
          <a:ln cap="flat" cmpd="sng" w="28575">
            <a:solidFill>
              <a:srgbClr val="194BDC"/>
            </a:solidFill>
            <a:prstDash val="solid"/>
            <a:round/>
            <a:headEnd len="med" w="med" type="triangle"/>
            <a:tailEnd len="sm" w="sm" type="none"/>
          </a:ln>
        </p:spPr>
      </p:cxnSp>
      <p:cxnSp>
        <p:nvCxnSpPr>
          <p:cNvPr id="122" name="Google Shape;122;g24bf9ad2775_0_50"/>
          <p:cNvCxnSpPr/>
          <p:nvPr/>
        </p:nvCxnSpPr>
        <p:spPr>
          <a:xfrm rot="10800000">
            <a:off x="10113963" y="4919875"/>
            <a:ext cx="262200" cy="262200"/>
          </a:xfrm>
          <a:prstGeom prst="straightConnector1">
            <a:avLst/>
          </a:prstGeom>
          <a:noFill/>
          <a:ln cap="flat" cmpd="sng" w="28575">
            <a:solidFill>
              <a:srgbClr val="194BDC"/>
            </a:solidFill>
            <a:prstDash val="solid"/>
            <a:round/>
            <a:headEnd len="med" w="med" type="triangle"/>
            <a:tailEnd len="sm" w="sm" type="none"/>
          </a:ln>
        </p:spPr>
      </p:cxnSp>
      <p:pic>
        <p:nvPicPr>
          <p:cNvPr id="123" name="Google Shape;123;g24bf9ad2775_0_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82100" y="3861338"/>
            <a:ext cx="644347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g24bf9ad2775_0_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56975" y="3981176"/>
            <a:ext cx="644350" cy="4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g24bf9ad2775_0_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1412653">
            <a:off x="4252150" y="3861337"/>
            <a:ext cx="644347" cy="64008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g24bf9ad2775_0_50"/>
          <p:cNvSpPr/>
          <p:nvPr/>
        </p:nvSpPr>
        <p:spPr>
          <a:xfrm>
            <a:off x="1581125" y="4715950"/>
            <a:ext cx="846300" cy="27300"/>
          </a:xfrm>
          <a:prstGeom prst="rect">
            <a:avLst/>
          </a:prstGeom>
          <a:solidFill>
            <a:srgbClr val="50AA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24bf9ad2775_0_50"/>
          <p:cNvSpPr/>
          <p:nvPr/>
        </p:nvSpPr>
        <p:spPr>
          <a:xfrm>
            <a:off x="2856000" y="4715950"/>
            <a:ext cx="846300" cy="273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24bf9ad2775_0_50"/>
          <p:cNvSpPr/>
          <p:nvPr/>
        </p:nvSpPr>
        <p:spPr>
          <a:xfrm>
            <a:off x="4193050" y="4715950"/>
            <a:ext cx="846300" cy="273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9" name="Google Shape;129;g24bf9ad2775_0_5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81125" y="4782725"/>
            <a:ext cx="308610" cy="308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g24bf9ad2775_0_5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193057" y="4782725"/>
            <a:ext cx="308610" cy="308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g24bf9ad2775_0_5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855989" y="4782725"/>
            <a:ext cx="308610" cy="30861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g24bf9ad2775_0_50"/>
          <p:cNvSpPr txBox="1"/>
          <p:nvPr>
            <p:ph idx="2" type="body"/>
          </p:nvPr>
        </p:nvSpPr>
        <p:spPr>
          <a:xfrm>
            <a:off x="1914826" y="4867725"/>
            <a:ext cx="5850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 sz="900"/>
              <a:t>DO</a:t>
            </a:r>
            <a:endParaRPr sz="900"/>
          </a:p>
        </p:txBody>
      </p:sp>
      <p:sp>
        <p:nvSpPr>
          <p:cNvPr id="133" name="Google Shape;133;g24bf9ad2775_0_50"/>
          <p:cNvSpPr txBox="1"/>
          <p:nvPr>
            <p:ph idx="2" type="body"/>
          </p:nvPr>
        </p:nvSpPr>
        <p:spPr>
          <a:xfrm>
            <a:off x="3205788" y="4867725"/>
            <a:ext cx="5850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 sz="900"/>
              <a:t>DON’T</a:t>
            </a:r>
            <a:endParaRPr sz="900"/>
          </a:p>
        </p:txBody>
      </p:sp>
      <p:sp>
        <p:nvSpPr>
          <p:cNvPr id="134" name="Google Shape;134;g24bf9ad2775_0_50"/>
          <p:cNvSpPr txBox="1"/>
          <p:nvPr>
            <p:ph idx="2" type="body"/>
          </p:nvPr>
        </p:nvSpPr>
        <p:spPr>
          <a:xfrm>
            <a:off x="4521851" y="4867725"/>
            <a:ext cx="585000" cy="1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 sz="900"/>
              <a:t>DON’T</a:t>
            </a:r>
            <a:endParaRPr sz="900"/>
          </a:p>
        </p:txBody>
      </p:sp>
      <p:sp>
        <p:nvSpPr>
          <p:cNvPr id="135" name="Google Shape;135;g24bf9ad2775_0_50"/>
          <p:cNvSpPr txBox="1"/>
          <p:nvPr/>
        </p:nvSpPr>
        <p:spPr>
          <a:xfrm>
            <a:off x="8338750" y="3759275"/>
            <a:ext cx="14784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kakaocloud</a:t>
            </a:r>
            <a:endParaRPr b="0" i="0" sz="1400" u="none" cap="none" strike="noStrike">
              <a:solidFill>
                <a:schemeClr val="dk1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25a1602f60_0_18"/>
          <p:cNvSpPr txBox="1"/>
          <p:nvPr>
            <p:ph type="title"/>
          </p:nvPr>
        </p:nvSpPr>
        <p:spPr>
          <a:xfrm>
            <a:off x="371486" y="1562104"/>
            <a:ext cx="105156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</a:pPr>
            <a:r>
              <a:rPr lang="en-US"/>
              <a:t>Icons</a:t>
            </a:r>
            <a:endParaRPr/>
          </a:p>
        </p:txBody>
      </p:sp>
      <p:pic>
        <p:nvPicPr>
          <p:cNvPr id="141" name="Google Shape;141;g225a1602f60_0_18"/>
          <p:cNvPicPr preferRelativeResize="0"/>
          <p:nvPr/>
        </p:nvPicPr>
        <p:blipFill rotWithShape="1">
          <a:blip r:embed="rId3">
            <a:alphaModFix/>
          </a:blip>
          <a:srcRect b="-19153" l="-1419" r="-1427" t="-19139"/>
          <a:stretch/>
        </p:blipFill>
        <p:spPr>
          <a:xfrm>
            <a:off x="378850" y="438450"/>
            <a:ext cx="1440425" cy="34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4888a328ea_0_0"/>
          <p:cNvSpPr/>
          <p:nvPr>
            <p:ph idx="2" type="body"/>
          </p:nvPr>
        </p:nvSpPr>
        <p:spPr>
          <a:xfrm>
            <a:off x="371475" y="1149060"/>
            <a:ext cx="2057400" cy="5089800"/>
          </a:xfrm>
          <a:prstGeom prst="roundRect">
            <a:avLst>
              <a:gd fmla="val 7208" name="adj"/>
            </a:avLst>
          </a:prstGeom>
          <a:solidFill>
            <a:srgbClr val="FFF5CD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147" name="Google Shape;147;g24888a328ea_0_0"/>
          <p:cNvSpPr/>
          <p:nvPr>
            <p:ph idx="2" type="body"/>
          </p:nvPr>
        </p:nvSpPr>
        <p:spPr>
          <a:xfrm>
            <a:off x="2671975" y="1149060"/>
            <a:ext cx="9148500" cy="5089800"/>
          </a:xfrm>
          <a:prstGeom prst="roundRect">
            <a:avLst>
              <a:gd fmla="val 7208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148" name="Google Shape;148;g24888a328ea_0_0"/>
          <p:cNvSpPr txBox="1"/>
          <p:nvPr>
            <p:ph idx="1" type="body"/>
          </p:nvPr>
        </p:nvSpPr>
        <p:spPr>
          <a:xfrm>
            <a:off x="2440641" y="368301"/>
            <a:ext cx="73107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rgbClr val="000000"/>
                </a:solidFill>
              </a:rPr>
              <a:t>Beyond Compute Service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49" name="Google Shape;149;g24888a328ea_0_0"/>
          <p:cNvSpPr txBox="1"/>
          <p:nvPr>
            <p:ph idx="2" type="body"/>
          </p:nvPr>
        </p:nvSpPr>
        <p:spPr>
          <a:xfrm>
            <a:off x="371475" y="36830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Icons</a:t>
            </a:r>
            <a:endParaRPr/>
          </a:p>
        </p:txBody>
      </p:sp>
      <p:sp>
        <p:nvSpPr>
          <p:cNvPr id="150" name="Google Shape;150;g24888a328ea_0_0"/>
          <p:cNvSpPr txBox="1"/>
          <p:nvPr>
            <p:ph idx="2" type="body"/>
          </p:nvPr>
        </p:nvSpPr>
        <p:spPr>
          <a:xfrm>
            <a:off x="37147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>
                <a:extLst>
                  <a:ext uri="http://customooxmlschemas.google.com/">
                    <go:slidesCustomData xmlns:go="http://customooxmlschemas.google.com/" textRoundtripDataId="2"/>
                  </a:ext>
                </a:extLst>
              </a:rPr>
              <a:t>Category</a:t>
            </a:r>
            <a:endParaRPr/>
          </a:p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t/>
            </a:r>
            <a:endParaRPr/>
          </a:p>
        </p:txBody>
      </p:sp>
      <p:sp>
        <p:nvSpPr>
          <p:cNvPr id="151" name="Google Shape;151;g24888a328ea_0_0"/>
          <p:cNvSpPr txBox="1"/>
          <p:nvPr>
            <p:ph idx="2" type="body"/>
          </p:nvPr>
        </p:nvSpPr>
        <p:spPr>
          <a:xfrm>
            <a:off x="621752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Service</a:t>
            </a:r>
            <a:endParaRPr/>
          </a:p>
        </p:txBody>
      </p:sp>
      <p:sp>
        <p:nvSpPr>
          <p:cNvPr id="152" name="Google Shape;152;g24888a328ea_0_0"/>
          <p:cNvSpPr txBox="1"/>
          <p:nvPr>
            <p:ph idx="2" type="body"/>
          </p:nvPr>
        </p:nvSpPr>
        <p:spPr>
          <a:xfrm>
            <a:off x="3052975" y="2644188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VM</a:t>
            </a:r>
            <a:endParaRPr b="0" sz="1000"/>
          </a:p>
        </p:txBody>
      </p:sp>
      <p:sp>
        <p:nvSpPr>
          <p:cNvPr id="153" name="Google Shape;153;g24888a328ea_0_0"/>
          <p:cNvSpPr txBox="1"/>
          <p:nvPr>
            <p:ph idx="2" type="body"/>
          </p:nvPr>
        </p:nvSpPr>
        <p:spPr>
          <a:xfrm>
            <a:off x="4152775" y="2644188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GPU</a:t>
            </a:r>
            <a:endParaRPr b="0" sz="1000"/>
          </a:p>
        </p:txBody>
      </p:sp>
      <p:sp>
        <p:nvSpPr>
          <p:cNvPr id="154" name="Google Shape;154;g24888a328ea_0_0"/>
          <p:cNvSpPr txBox="1"/>
          <p:nvPr>
            <p:ph idx="2" type="body"/>
          </p:nvPr>
        </p:nvSpPr>
        <p:spPr>
          <a:xfrm>
            <a:off x="5252575" y="2644188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/>
              <a:t>Bare Metal</a:t>
            </a:r>
            <a:endParaRPr b="0" sz="1000"/>
          </a:p>
        </p:txBody>
      </p:sp>
      <p:pic>
        <p:nvPicPr>
          <p:cNvPr id="155" name="Google Shape;155;g24888a328ea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5850" y="1989150"/>
            <a:ext cx="548640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g24888a328ea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42400" y="1920000"/>
            <a:ext cx="644347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g24888a328ea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42188" y="1920000"/>
            <a:ext cx="644347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g24888a328ea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242600" y="1919988"/>
            <a:ext cx="644347" cy="640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4888a32d1b_0_2"/>
          <p:cNvSpPr/>
          <p:nvPr>
            <p:ph idx="2" type="body"/>
          </p:nvPr>
        </p:nvSpPr>
        <p:spPr>
          <a:xfrm>
            <a:off x="371475" y="1149060"/>
            <a:ext cx="2057400" cy="5089800"/>
          </a:xfrm>
          <a:prstGeom prst="roundRect">
            <a:avLst>
              <a:gd fmla="val 7208" name="adj"/>
            </a:avLst>
          </a:prstGeom>
          <a:solidFill>
            <a:srgbClr val="FFF5CD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164" name="Google Shape;164;g24888a32d1b_0_2"/>
          <p:cNvSpPr/>
          <p:nvPr>
            <p:ph idx="2" type="body"/>
          </p:nvPr>
        </p:nvSpPr>
        <p:spPr>
          <a:xfrm>
            <a:off x="2671975" y="1149060"/>
            <a:ext cx="9148500" cy="5089800"/>
          </a:xfrm>
          <a:prstGeom prst="roundRect">
            <a:avLst>
              <a:gd fmla="val 7208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165" name="Google Shape;165;g24888a32d1b_0_2"/>
          <p:cNvSpPr txBox="1"/>
          <p:nvPr>
            <p:ph idx="1" type="body"/>
          </p:nvPr>
        </p:nvSpPr>
        <p:spPr>
          <a:xfrm>
            <a:off x="2440641" y="368301"/>
            <a:ext cx="73107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rgbClr val="000000"/>
                </a:solidFill>
              </a:rPr>
              <a:t>Beyond Networking Service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66" name="Google Shape;166;g24888a32d1b_0_2"/>
          <p:cNvSpPr txBox="1"/>
          <p:nvPr>
            <p:ph idx="2" type="body"/>
          </p:nvPr>
        </p:nvSpPr>
        <p:spPr>
          <a:xfrm>
            <a:off x="371475" y="36830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Icons</a:t>
            </a:r>
            <a:endParaRPr/>
          </a:p>
        </p:txBody>
      </p:sp>
      <p:sp>
        <p:nvSpPr>
          <p:cNvPr id="167" name="Google Shape;167;g24888a32d1b_0_2"/>
          <p:cNvSpPr txBox="1"/>
          <p:nvPr>
            <p:ph idx="2" type="body"/>
          </p:nvPr>
        </p:nvSpPr>
        <p:spPr>
          <a:xfrm>
            <a:off x="37147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/>
              <a:t>Category</a:t>
            </a:r>
            <a:endParaRPr/>
          </a:p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t/>
            </a:r>
            <a:endParaRPr/>
          </a:p>
        </p:txBody>
      </p:sp>
      <p:sp>
        <p:nvSpPr>
          <p:cNvPr id="168" name="Google Shape;168;g24888a32d1b_0_2"/>
          <p:cNvSpPr txBox="1"/>
          <p:nvPr>
            <p:ph idx="2" type="body"/>
          </p:nvPr>
        </p:nvSpPr>
        <p:spPr>
          <a:xfrm>
            <a:off x="621752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Service</a:t>
            </a:r>
            <a:endParaRPr/>
          </a:p>
        </p:txBody>
      </p:sp>
      <p:pic>
        <p:nvPicPr>
          <p:cNvPr id="169" name="Google Shape;169;g24888a32d1b_0_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5850" y="1989150"/>
            <a:ext cx="548640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g24888a32d1b_0_2"/>
          <p:cNvSpPr txBox="1"/>
          <p:nvPr>
            <p:ph idx="2" type="body"/>
          </p:nvPr>
        </p:nvSpPr>
        <p:spPr>
          <a:xfrm>
            <a:off x="3052975" y="26442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VPC</a:t>
            </a:r>
            <a:endParaRPr b="0" sz="1000"/>
          </a:p>
        </p:txBody>
      </p:sp>
      <p:sp>
        <p:nvSpPr>
          <p:cNvPr id="171" name="Google Shape;171;g24888a32d1b_0_2"/>
          <p:cNvSpPr txBox="1"/>
          <p:nvPr>
            <p:ph idx="2" type="body"/>
          </p:nvPr>
        </p:nvSpPr>
        <p:spPr>
          <a:xfrm>
            <a:off x="4076587" y="26442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Transit Gateway</a:t>
            </a:r>
            <a:endParaRPr b="0" sz="1000"/>
          </a:p>
        </p:txBody>
      </p:sp>
      <p:sp>
        <p:nvSpPr>
          <p:cNvPr id="172" name="Google Shape;172;g24888a32d1b_0_2"/>
          <p:cNvSpPr txBox="1"/>
          <p:nvPr>
            <p:ph idx="2" type="body"/>
          </p:nvPr>
        </p:nvSpPr>
        <p:spPr>
          <a:xfrm>
            <a:off x="5101025" y="26442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  <a:extLst>
                  <a:ext uri="http://customooxmlschemas.google.com/">
                    <go:slidesCustomData xmlns:go="http://customooxmlschemas.google.com/" textRoundtripDataId="3"/>
                  </a:ext>
                </a:extLst>
              </a:rPr>
              <a:t>Load Balan</a:t>
            </a:r>
            <a:r>
              <a:rPr b="0" lang="en-US" sz="1000">
                <a:solidFill>
                  <a:srgbClr val="000000"/>
                </a:solidFill>
              </a:rPr>
              <a:t>cing</a:t>
            </a:r>
            <a:endParaRPr b="0" sz="1000">
              <a:solidFill>
                <a:srgbClr val="000000"/>
              </a:solidFill>
            </a:endParaRPr>
          </a:p>
        </p:txBody>
      </p:sp>
      <p:sp>
        <p:nvSpPr>
          <p:cNvPr id="173" name="Google Shape;173;g24888a32d1b_0_2"/>
          <p:cNvSpPr txBox="1"/>
          <p:nvPr>
            <p:ph idx="2" type="body"/>
          </p:nvPr>
        </p:nvSpPr>
        <p:spPr>
          <a:xfrm>
            <a:off x="6124637" y="2644200"/>
            <a:ext cx="10236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CDN</a:t>
            </a:r>
            <a:endParaRPr b="0" sz="1000"/>
          </a:p>
        </p:txBody>
      </p:sp>
      <p:pic>
        <p:nvPicPr>
          <p:cNvPr id="174" name="Google Shape;174;g24888a32d1b_0_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66200" y="1920013"/>
            <a:ext cx="644347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g24888a32d1b_0_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90650" y="1915325"/>
            <a:ext cx="644347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g24888a32d1b_0_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314675" y="1915313"/>
            <a:ext cx="644347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g24888a32d1b_0_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241763" y="1915313"/>
            <a:ext cx="644347" cy="640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4888a32d1b_0_13"/>
          <p:cNvSpPr/>
          <p:nvPr>
            <p:ph idx="2" type="body"/>
          </p:nvPr>
        </p:nvSpPr>
        <p:spPr>
          <a:xfrm>
            <a:off x="371475" y="1149060"/>
            <a:ext cx="2057400" cy="5089800"/>
          </a:xfrm>
          <a:prstGeom prst="roundRect">
            <a:avLst>
              <a:gd fmla="val 7208" name="adj"/>
            </a:avLst>
          </a:prstGeom>
          <a:solidFill>
            <a:srgbClr val="FFF5CD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183" name="Google Shape;183;g24888a32d1b_0_13"/>
          <p:cNvSpPr/>
          <p:nvPr>
            <p:ph idx="2" type="body"/>
          </p:nvPr>
        </p:nvSpPr>
        <p:spPr>
          <a:xfrm>
            <a:off x="2671975" y="1149060"/>
            <a:ext cx="9148500" cy="5089800"/>
          </a:xfrm>
          <a:prstGeom prst="roundRect">
            <a:avLst>
              <a:gd fmla="val 7208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b" bIns="2743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184" name="Google Shape;184;g24888a32d1b_0_13"/>
          <p:cNvSpPr txBox="1"/>
          <p:nvPr>
            <p:ph idx="1" type="body"/>
          </p:nvPr>
        </p:nvSpPr>
        <p:spPr>
          <a:xfrm>
            <a:off x="2440641" y="368301"/>
            <a:ext cx="73107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rgbClr val="000000"/>
                </a:solidFill>
              </a:rPr>
              <a:t>Container Pack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85" name="Google Shape;185;g24888a32d1b_0_13"/>
          <p:cNvSpPr txBox="1"/>
          <p:nvPr>
            <p:ph idx="2" type="body"/>
          </p:nvPr>
        </p:nvSpPr>
        <p:spPr>
          <a:xfrm>
            <a:off x="371475" y="36830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Icons</a:t>
            </a:r>
            <a:endParaRPr/>
          </a:p>
        </p:txBody>
      </p:sp>
      <p:sp>
        <p:nvSpPr>
          <p:cNvPr id="186" name="Google Shape;186;g24888a32d1b_0_13"/>
          <p:cNvSpPr txBox="1"/>
          <p:nvPr>
            <p:ph idx="2" type="body"/>
          </p:nvPr>
        </p:nvSpPr>
        <p:spPr>
          <a:xfrm>
            <a:off x="37147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/>
              <a:t>Category</a:t>
            </a:r>
            <a:endParaRPr/>
          </a:p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t/>
            </a:r>
            <a:endParaRPr/>
          </a:p>
        </p:txBody>
      </p:sp>
      <p:sp>
        <p:nvSpPr>
          <p:cNvPr id="187" name="Google Shape;187;g24888a32d1b_0_13"/>
          <p:cNvSpPr txBox="1"/>
          <p:nvPr>
            <p:ph idx="2" type="body"/>
          </p:nvPr>
        </p:nvSpPr>
        <p:spPr>
          <a:xfrm>
            <a:off x="6217525" y="1356712"/>
            <a:ext cx="20574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en-US"/>
              <a:t>Service</a:t>
            </a:r>
            <a:endParaRPr/>
          </a:p>
        </p:txBody>
      </p:sp>
      <p:pic>
        <p:nvPicPr>
          <p:cNvPr id="188" name="Google Shape;188;g24888a32d1b_0_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5850" y="1989150"/>
            <a:ext cx="548640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g24888a32d1b_0_13"/>
          <p:cNvSpPr txBox="1"/>
          <p:nvPr>
            <p:ph idx="2" type="body"/>
          </p:nvPr>
        </p:nvSpPr>
        <p:spPr>
          <a:xfrm>
            <a:off x="3052975" y="2644200"/>
            <a:ext cx="1023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Kubernetes Engine</a:t>
            </a:r>
            <a:endParaRPr b="0" sz="1000"/>
          </a:p>
        </p:txBody>
      </p:sp>
      <p:sp>
        <p:nvSpPr>
          <p:cNvPr id="190" name="Google Shape;190;g24888a32d1b_0_13"/>
          <p:cNvSpPr txBox="1"/>
          <p:nvPr>
            <p:ph idx="2" type="body"/>
          </p:nvPr>
        </p:nvSpPr>
        <p:spPr>
          <a:xfrm>
            <a:off x="4076587" y="2644200"/>
            <a:ext cx="1023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b="0" lang="en-US" sz="1000">
                <a:solidFill>
                  <a:srgbClr val="000000"/>
                </a:solidFill>
              </a:rPr>
              <a:t>Container Registry</a:t>
            </a:r>
            <a:endParaRPr b="0" sz="1000"/>
          </a:p>
        </p:txBody>
      </p:sp>
      <p:pic>
        <p:nvPicPr>
          <p:cNvPr id="191" name="Google Shape;191;g24888a32d1b_0_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66200" y="1902700"/>
            <a:ext cx="644347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g24888a32d1b_0_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242600" y="1902713"/>
            <a:ext cx="644347" cy="640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섹션커버">
  <a:themeElements>
    <a:clrScheme name="2022 템플릿">
      <a:dk1>
        <a:srgbClr val="191919"/>
      </a:dk1>
      <a:lt1>
        <a:srgbClr val="FFFFFF"/>
      </a:lt1>
      <a:dk2>
        <a:srgbClr val="191919"/>
      </a:dk2>
      <a:lt2>
        <a:srgbClr val="FFFFFF"/>
      </a:lt2>
      <a:accent1>
        <a:srgbClr val="0082FF"/>
      </a:accent1>
      <a:accent2>
        <a:srgbClr val="FFE100"/>
      </a:accent2>
      <a:accent3>
        <a:srgbClr val="3BCCCC"/>
      </a:accent3>
      <a:accent4>
        <a:srgbClr val="A46DFF"/>
      </a:accent4>
      <a:accent5>
        <a:srgbClr val="FF6D6D"/>
      </a:accent5>
      <a:accent6>
        <a:srgbClr val="959595"/>
      </a:accent6>
      <a:hlink>
        <a:srgbClr val="646464"/>
      </a:hlink>
      <a:folHlink>
        <a:srgbClr val="63636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회사소개">
  <a:themeElements>
    <a:clrScheme name="2022 템플릿">
      <a:dk1>
        <a:srgbClr val="191919"/>
      </a:dk1>
      <a:lt1>
        <a:srgbClr val="FFFEFE"/>
      </a:lt1>
      <a:dk2>
        <a:srgbClr val="191919"/>
      </a:dk2>
      <a:lt2>
        <a:srgbClr val="FFE100"/>
      </a:lt2>
      <a:accent1>
        <a:srgbClr val="0082FF"/>
      </a:accent1>
      <a:accent2>
        <a:srgbClr val="959595"/>
      </a:accent2>
      <a:accent3>
        <a:srgbClr val="FFC300"/>
      </a:accent3>
      <a:accent4>
        <a:srgbClr val="A46DFF"/>
      </a:accent4>
      <a:accent5>
        <a:srgbClr val="3BCCCC"/>
      </a:accent5>
      <a:accent6>
        <a:srgbClr val="FF6D6D"/>
      </a:accent6>
      <a:hlink>
        <a:srgbClr val="646464"/>
      </a:hlink>
      <a:folHlink>
        <a:srgbClr val="63636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테마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뒷커버">
  <a:themeElements>
    <a:clrScheme name="2022 템플릿">
      <a:dk1>
        <a:srgbClr val="191919"/>
      </a:dk1>
      <a:lt1>
        <a:srgbClr val="FFFFFF"/>
      </a:lt1>
      <a:dk2>
        <a:srgbClr val="191919"/>
      </a:dk2>
      <a:lt2>
        <a:srgbClr val="FFFFFF"/>
      </a:lt2>
      <a:accent1>
        <a:srgbClr val="0082FF"/>
      </a:accent1>
      <a:accent2>
        <a:srgbClr val="FFE100"/>
      </a:accent2>
      <a:accent3>
        <a:srgbClr val="3BCCCC"/>
      </a:accent3>
      <a:accent4>
        <a:srgbClr val="A46DFF"/>
      </a:accent4>
      <a:accent5>
        <a:srgbClr val="FF6D6D"/>
      </a:accent5>
      <a:accent6>
        <a:srgbClr val="959595"/>
      </a:accent6>
      <a:hlink>
        <a:srgbClr val="646464"/>
      </a:hlink>
      <a:folHlink>
        <a:srgbClr val="63636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목차">
  <a:themeElements>
    <a:clrScheme name="2022 템플릿">
      <a:dk1>
        <a:srgbClr val="191919"/>
      </a:dk1>
      <a:lt1>
        <a:srgbClr val="FFFFFF"/>
      </a:lt1>
      <a:dk2>
        <a:srgbClr val="191919"/>
      </a:dk2>
      <a:lt2>
        <a:srgbClr val="FFFFFF"/>
      </a:lt2>
      <a:accent1>
        <a:srgbClr val="0082FF"/>
      </a:accent1>
      <a:accent2>
        <a:srgbClr val="FFE100"/>
      </a:accent2>
      <a:accent3>
        <a:srgbClr val="3BCCCC"/>
      </a:accent3>
      <a:accent4>
        <a:srgbClr val="A46DFF"/>
      </a:accent4>
      <a:accent5>
        <a:srgbClr val="FF6D6D"/>
      </a:accent5>
      <a:accent6>
        <a:srgbClr val="959595"/>
      </a:accent6>
      <a:hlink>
        <a:srgbClr val="646464"/>
      </a:hlink>
      <a:folHlink>
        <a:srgbClr val="63636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앞커버">
  <a:themeElements>
    <a:clrScheme name="2022 템플릿">
      <a:dk1>
        <a:srgbClr val="191919"/>
      </a:dk1>
      <a:lt1>
        <a:srgbClr val="FFFFFF"/>
      </a:lt1>
      <a:dk2>
        <a:srgbClr val="191919"/>
      </a:dk2>
      <a:lt2>
        <a:srgbClr val="FFFFFF"/>
      </a:lt2>
      <a:accent1>
        <a:srgbClr val="0082FF"/>
      </a:accent1>
      <a:accent2>
        <a:srgbClr val="FFE100"/>
      </a:accent2>
      <a:accent3>
        <a:srgbClr val="3BCCCC"/>
      </a:accent3>
      <a:accent4>
        <a:srgbClr val="A46DFF"/>
      </a:accent4>
      <a:accent5>
        <a:srgbClr val="FF6D6D"/>
      </a:accent5>
      <a:accent6>
        <a:srgbClr val="959595"/>
      </a:accent6>
      <a:hlink>
        <a:srgbClr val="646464"/>
      </a:hlink>
      <a:folHlink>
        <a:srgbClr val="63636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2020-03-24T11:27:59Z</dcterms:created>
  <dc:creator>iris k</dc:creator>
</cp:coreProperties>
</file>